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72" r:id="rId12"/>
    <p:sldId id="263" r:id="rId13"/>
    <p:sldId id="269" r:id="rId14"/>
    <p:sldId id="270" r:id="rId15"/>
    <p:sldId id="271" r:id="rId16"/>
    <p:sldId id="265" r:id="rId17"/>
    <p:sldId id="273" r:id="rId18"/>
    <p:sldId id="284" r:id="rId19"/>
    <p:sldId id="267" r:id="rId20"/>
    <p:sldId id="274" r:id="rId21"/>
    <p:sldId id="275" r:id="rId22"/>
    <p:sldId id="268" r:id="rId23"/>
    <p:sldId id="276" r:id="rId24"/>
    <p:sldId id="277" r:id="rId25"/>
    <p:sldId id="279" r:id="rId26"/>
    <p:sldId id="280" r:id="rId27"/>
    <p:sldId id="281" r:id="rId28"/>
    <p:sldId id="282" r:id="rId29"/>
    <p:sldId id="283" r:id="rId30"/>
    <p:sldId id="278" r:id="rId31"/>
    <p:sldId id="28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5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BB2D4B-7F72-4972-8C62-62F228685970}" v="65" dt="2025-05-01T20:27:54.5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558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y, Koushik" userId="d62f485d-d3da-4715-a262-e1c0fb6be43e" providerId="ADAL" clId="{1EBB2D4B-7F72-4972-8C62-62F228685970}"/>
    <pc:docChg chg="undo custSel addSld delSld modSld sldOrd">
      <pc:chgData name="Roy, Koushik" userId="d62f485d-d3da-4715-a262-e1c0fb6be43e" providerId="ADAL" clId="{1EBB2D4B-7F72-4972-8C62-62F228685970}" dt="2025-05-01T20:34:12.708" v="2556" actId="1076"/>
      <pc:docMkLst>
        <pc:docMk/>
      </pc:docMkLst>
      <pc:sldChg chg="addSp modSp new mod">
        <pc:chgData name="Roy, Koushik" userId="d62f485d-d3da-4715-a262-e1c0fb6be43e" providerId="ADAL" clId="{1EBB2D4B-7F72-4972-8C62-62F228685970}" dt="2025-05-01T20:16:30.694" v="2386" actId="20577"/>
        <pc:sldMkLst>
          <pc:docMk/>
          <pc:sldMk cId="2520651097" sldId="256"/>
        </pc:sldMkLst>
        <pc:spChg chg="mod">
          <ac:chgData name="Roy, Koushik" userId="d62f485d-d3da-4715-a262-e1c0fb6be43e" providerId="ADAL" clId="{1EBB2D4B-7F72-4972-8C62-62F228685970}" dt="2025-05-01T17:28:06.291" v="4" actId="207"/>
          <ac:spMkLst>
            <pc:docMk/>
            <pc:sldMk cId="2520651097" sldId="256"/>
            <ac:spMk id="2" creationId="{3D4FE611-F7B3-1671-15C5-5918FAA0D72D}"/>
          </ac:spMkLst>
        </pc:spChg>
        <pc:spChg chg="mod">
          <ac:chgData name="Roy, Koushik" userId="d62f485d-d3da-4715-a262-e1c0fb6be43e" providerId="ADAL" clId="{1EBB2D4B-7F72-4972-8C62-62F228685970}" dt="2025-05-01T20:16:30.694" v="2386" actId="20577"/>
          <ac:spMkLst>
            <pc:docMk/>
            <pc:sldMk cId="2520651097" sldId="256"/>
            <ac:spMk id="3" creationId="{4914E02E-E201-CA10-A0A7-AD1987E01FED}"/>
          </ac:spMkLst>
        </pc:spChg>
        <pc:spChg chg="add mod">
          <ac:chgData name="Roy, Koushik" userId="d62f485d-d3da-4715-a262-e1c0fb6be43e" providerId="ADAL" clId="{1EBB2D4B-7F72-4972-8C62-62F228685970}" dt="2025-05-01T20:15:36.595" v="2382" actId="1076"/>
          <ac:spMkLst>
            <pc:docMk/>
            <pc:sldMk cId="2520651097" sldId="256"/>
            <ac:spMk id="4" creationId="{3FFB51A5-5A0F-76A0-5A36-D481B89A556A}"/>
          </ac:spMkLst>
        </pc:spChg>
      </pc:sldChg>
      <pc:sldChg chg="addSp modSp add mod">
        <pc:chgData name="Roy, Koushik" userId="d62f485d-d3da-4715-a262-e1c0fb6be43e" providerId="ADAL" clId="{1EBB2D4B-7F72-4972-8C62-62F228685970}" dt="2025-05-01T20:17:03.252" v="2387" actId="20577"/>
        <pc:sldMkLst>
          <pc:docMk/>
          <pc:sldMk cId="2952719791" sldId="257"/>
        </pc:sldMkLst>
        <pc:spChg chg="mod">
          <ac:chgData name="Roy, Koushik" userId="d62f485d-d3da-4715-a262-e1c0fb6be43e" providerId="ADAL" clId="{1EBB2D4B-7F72-4972-8C62-62F228685970}" dt="2025-05-01T17:29:34.018" v="30" actId="1076"/>
          <ac:spMkLst>
            <pc:docMk/>
            <pc:sldMk cId="2952719791" sldId="257"/>
            <ac:spMk id="2" creationId="{EF7CC062-A71F-B499-3115-77A85E02299D}"/>
          </ac:spMkLst>
        </pc:spChg>
        <pc:spChg chg="mod">
          <ac:chgData name="Roy, Koushik" userId="d62f485d-d3da-4715-a262-e1c0fb6be43e" providerId="ADAL" clId="{1EBB2D4B-7F72-4972-8C62-62F228685970}" dt="2025-05-01T20:17:03.252" v="2387" actId="20577"/>
          <ac:spMkLst>
            <pc:docMk/>
            <pc:sldMk cId="2952719791" sldId="257"/>
            <ac:spMk id="3" creationId="{9C92BC6D-000C-ED42-FE20-1397049FB6F9}"/>
          </ac:spMkLst>
        </pc:spChg>
        <pc:picChg chg="add mod">
          <ac:chgData name="Roy, Koushik" userId="d62f485d-d3da-4715-a262-e1c0fb6be43e" providerId="ADAL" clId="{1EBB2D4B-7F72-4972-8C62-62F228685970}" dt="2025-05-01T17:37:04.016" v="51" actId="1076"/>
          <ac:picMkLst>
            <pc:docMk/>
            <pc:sldMk cId="2952719791" sldId="257"/>
            <ac:picMk id="5" creationId="{76C1884A-0002-AA50-1E8D-1DF30567227D}"/>
          </ac:picMkLst>
        </pc:picChg>
      </pc:sldChg>
      <pc:sldChg chg="addSp delSp modSp add mod">
        <pc:chgData name="Roy, Koushik" userId="d62f485d-d3da-4715-a262-e1c0fb6be43e" providerId="ADAL" clId="{1EBB2D4B-7F72-4972-8C62-62F228685970}" dt="2025-05-01T19:14:02.410" v="1503" actId="1076"/>
        <pc:sldMkLst>
          <pc:docMk/>
          <pc:sldMk cId="2760310743" sldId="258"/>
        </pc:sldMkLst>
        <pc:spChg chg="mod">
          <ac:chgData name="Roy, Koushik" userId="d62f485d-d3da-4715-a262-e1c0fb6be43e" providerId="ADAL" clId="{1EBB2D4B-7F72-4972-8C62-62F228685970}" dt="2025-05-01T17:38:23.499" v="63" actId="120"/>
          <ac:spMkLst>
            <pc:docMk/>
            <pc:sldMk cId="2760310743" sldId="258"/>
            <ac:spMk id="2" creationId="{E4D67DED-2E9B-1D5E-23FE-6B6285F7D47D}"/>
          </ac:spMkLst>
        </pc:spChg>
        <pc:spChg chg="mod">
          <ac:chgData name="Roy, Koushik" userId="d62f485d-d3da-4715-a262-e1c0fb6be43e" providerId="ADAL" clId="{1EBB2D4B-7F72-4972-8C62-62F228685970}" dt="2025-05-01T17:40:01.557" v="74" actId="20577"/>
          <ac:spMkLst>
            <pc:docMk/>
            <pc:sldMk cId="2760310743" sldId="258"/>
            <ac:spMk id="3" creationId="{FF098ED9-3ECF-2036-E400-05B00645CB11}"/>
          </ac:spMkLst>
        </pc:spChg>
        <pc:picChg chg="del">
          <ac:chgData name="Roy, Koushik" userId="d62f485d-d3da-4715-a262-e1c0fb6be43e" providerId="ADAL" clId="{1EBB2D4B-7F72-4972-8C62-62F228685970}" dt="2025-05-01T17:38:59.945" v="67" actId="478"/>
          <ac:picMkLst>
            <pc:docMk/>
            <pc:sldMk cId="2760310743" sldId="258"/>
            <ac:picMk id="5" creationId="{D85A68FA-B512-3C99-5892-5E1C5583600A}"/>
          </ac:picMkLst>
        </pc:picChg>
        <pc:picChg chg="add mod">
          <ac:chgData name="Roy, Koushik" userId="d62f485d-d3da-4715-a262-e1c0fb6be43e" providerId="ADAL" clId="{1EBB2D4B-7F72-4972-8C62-62F228685970}" dt="2025-05-01T19:14:02.410" v="1503" actId="1076"/>
          <ac:picMkLst>
            <pc:docMk/>
            <pc:sldMk cId="2760310743" sldId="258"/>
            <ac:picMk id="1026" creationId="{EFD960A2-DB6B-CEE1-E1F4-795FFE2DDB33}"/>
          </ac:picMkLst>
        </pc:picChg>
      </pc:sldChg>
      <pc:sldChg chg="addSp delSp modSp add mod setBg">
        <pc:chgData name="Roy, Koushik" userId="d62f485d-d3da-4715-a262-e1c0fb6be43e" providerId="ADAL" clId="{1EBB2D4B-7F72-4972-8C62-62F228685970}" dt="2025-05-01T20:17:51.562" v="2392" actId="14100"/>
        <pc:sldMkLst>
          <pc:docMk/>
          <pc:sldMk cId="3437464384" sldId="259"/>
        </pc:sldMkLst>
        <pc:spChg chg="mod">
          <ac:chgData name="Roy, Koushik" userId="d62f485d-d3da-4715-a262-e1c0fb6be43e" providerId="ADAL" clId="{1EBB2D4B-7F72-4972-8C62-62F228685970}" dt="2025-05-01T17:52:21.676" v="137" actId="26606"/>
          <ac:spMkLst>
            <pc:docMk/>
            <pc:sldMk cId="3437464384" sldId="259"/>
            <ac:spMk id="2" creationId="{C0CB3C63-335F-D4ED-58F8-54E5AF68C32A}"/>
          </ac:spMkLst>
        </pc:spChg>
        <pc:spChg chg="del">
          <ac:chgData name="Roy, Koushik" userId="d62f485d-d3da-4715-a262-e1c0fb6be43e" providerId="ADAL" clId="{1EBB2D4B-7F72-4972-8C62-62F228685970}" dt="2025-05-01T17:43:53.753" v="92" actId="478"/>
          <ac:spMkLst>
            <pc:docMk/>
            <pc:sldMk cId="3437464384" sldId="259"/>
            <ac:spMk id="3" creationId="{38D3F665-EFCE-3E7B-82C0-FB54D985FB2A}"/>
          </ac:spMkLst>
        </pc:spChg>
        <pc:spChg chg="add del mod">
          <ac:chgData name="Roy, Koushik" userId="d62f485d-d3da-4715-a262-e1c0fb6be43e" providerId="ADAL" clId="{1EBB2D4B-7F72-4972-8C62-62F228685970}" dt="2025-05-01T17:43:55.845" v="93" actId="478"/>
          <ac:spMkLst>
            <pc:docMk/>
            <pc:sldMk cId="3437464384" sldId="259"/>
            <ac:spMk id="5" creationId="{1B44458C-66CA-DE97-B2B4-EABE2E361C11}"/>
          </ac:spMkLst>
        </pc:spChg>
        <pc:spChg chg="add mod">
          <ac:chgData name="Roy, Koushik" userId="d62f485d-d3da-4715-a262-e1c0fb6be43e" providerId="ADAL" clId="{1EBB2D4B-7F72-4972-8C62-62F228685970}" dt="2025-05-01T20:17:51.562" v="2392" actId="14100"/>
          <ac:spMkLst>
            <pc:docMk/>
            <pc:sldMk cId="3437464384" sldId="259"/>
            <ac:spMk id="6" creationId="{EA64EE64-AE13-6F54-3DC2-A0E02BD44C58}"/>
          </ac:spMkLst>
        </pc:spChg>
        <pc:spChg chg="add del">
          <ac:chgData name="Roy, Koushik" userId="d62f485d-d3da-4715-a262-e1c0fb6be43e" providerId="ADAL" clId="{1EBB2D4B-7F72-4972-8C62-62F228685970}" dt="2025-05-01T17:52:21.676" v="137" actId="26606"/>
          <ac:spMkLst>
            <pc:docMk/>
            <pc:sldMk cId="3437464384" sldId="259"/>
            <ac:spMk id="13" creationId="{6EFC920F-B85A-4068-BD93-41064EDE93D3}"/>
          </ac:spMkLst>
        </pc:spChg>
        <pc:spChg chg="add del">
          <ac:chgData name="Roy, Koushik" userId="d62f485d-d3da-4715-a262-e1c0fb6be43e" providerId="ADAL" clId="{1EBB2D4B-7F72-4972-8C62-62F228685970}" dt="2025-05-01T17:52:21.676" v="137" actId="26606"/>
          <ac:spMkLst>
            <pc:docMk/>
            <pc:sldMk cId="3437464384" sldId="259"/>
            <ac:spMk id="19" creationId="{CBC4F608-B4B8-48C3-9572-C0F061B1CD99}"/>
          </ac:spMkLst>
        </pc:spChg>
        <pc:spChg chg="add del">
          <ac:chgData name="Roy, Koushik" userId="d62f485d-d3da-4715-a262-e1c0fb6be43e" providerId="ADAL" clId="{1EBB2D4B-7F72-4972-8C62-62F228685970}" dt="2025-05-01T17:52:21.676" v="137" actId="26606"/>
          <ac:spMkLst>
            <pc:docMk/>
            <pc:sldMk cId="3437464384" sldId="259"/>
            <ac:spMk id="21" creationId="{1382A32C-5B0C-4B1C-A074-76C6DBCC9F87}"/>
          </ac:spMkLst>
        </pc:spChg>
        <pc:grpChg chg="add del">
          <ac:chgData name="Roy, Koushik" userId="d62f485d-d3da-4715-a262-e1c0fb6be43e" providerId="ADAL" clId="{1EBB2D4B-7F72-4972-8C62-62F228685970}" dt="2025-05-01T17:52:21.676" v="137" actId="26606"/>
          <ac:grpSpMkLst>
            <pc:docMk/>
            <pc:sldMk cId="3437464384" sldId="259"/>
            <ac:grpSpMk id="15" creationId="{1C559108-BBAE-426C-8564-051D2BA6DDC8}"/>
          </ac:grpSpMkLst>
        </pc:grpChg>
        <pc:picChg chg="add mod">
          <ac:chgData name="Roy, Koushik" userId="d62f485d-d3da-4715-a262-e1c0fb6be43e" providerId="ADAL" clId="{1EBB2D4B-7F72-4972-8C62-62F228685970}" dt="2025-05-01T17:52:30.128" v="139" actId="1076"/>
          <ac:picMkLst>
            <pc:docMk/>
            <pc:sldMk cId="3437464384" sldId="259"/>
            <ac:picMk id="8" creationId="{696BA760-5159-F4E9-3113-9B3F6590542D}"/>
          </ac:picMkLst>
        </pc:picChg>
      </pc:sldChg>
      <pc:sldChg chg="addSp delSp modSp add mod">
        <pc:chgData name="Roy, Koushik" userId="d62f485d-d3da-4715-a262-e1c0fb6be43e" providerId="ADAL" clId="{1EBB2D4B-7F72-4972-8C62-62F228685970}" dt="2025-05-01T18:14:07" v="690" actId="20577"/>
        <pc:sldMkLst>
          <pc:docMk/>
          <pc:sldMk cId="2432314728" sldId="260"/>
        </pc:sldMkLst>
        <pc:spChg chg="mod">
          <ac:chgData name="Roy, Koushik" userId="d62f485d-d3da-4715-a262-e1c0fb6be43e" providerId="ADAL" clId="{1EBB2D4B-7F72-4972-8C62-62F228685970}" dt="2025-05-01T17:52:50.808" v="145" actId="20577"/>
          <ac:spMkLst>
            <pc:docMk/>
            <pc:sldMk cId="2432314728" sldId="260"/>
            <ac:spMk id="2" creationId="{839B30AE-F01C-1870-D3EA-B1629E711BE1}"/>
          </ac:spMkLst>
        </pc:spChg>
        <pc:spChg chg="mod">
          <ac:chgData name="Roy, Koushik" userId="d62f485d-d3da-4715-a262-e1c0fb6be43e" providerId="ADAL" clId="{1EBB2D4B-7F72-4972-8C62-62F228685970}" dt="2025-05-01T18:14:07" v="690" actId="20577"/>
          <ac:spMkLst>
            <pc:docMk/>
            <pc:sldMk cId="2432314728" sldId="260"/>
            <ac:spMk id="6" creationId="{B7FED83F-4FF8-E264-1A15-5F01B06069F4}"/>
          </ac:spMkLst>
        </pc:spChg>
        <pc:picChg chg="add mod">
          <ac:chgData name="Roy, Koushik" userId="d62f485d-d3da-4715-a262-e1c0fb6be43e" providerId="ADAL" clId="{1EBB2D4B-7F72-4972-8C62-62F228685970}" dt="2025-05-01T18:11:43.069" v="405" actId="1076"/>
          <ac:picMkLst>
            <pc:docMk/>
            <pc:sldMk cId="2432314728" sldId="260"/>
            <ac:picMk id="4" creationId="{EAACE520-5E5E-59A4-CF14-57F610A2BC97}"/>
          </ac:picMkLst>
        </pc:picChg>
        <pc:picChg chg="add del mod">
          <ac:chgData name="Roy, Koushik" userId="d62f485d-d3da-4715-a262-e1c0fb6be43e" providerId="ADAL" clId="{1EBB2D4B-7F72-4972-8C62-62F228685970}" dt="2025-05-01T18:08:22.536" v="178" actId="478"/>
          <ac:picMkLst>
            <pc:docMk/>
            <pc:sldMk cId="2432314728" sldId="260"/>
            <ac:picMk id="7" creationId="{4D5C3CD5-216C-4C87-8FA7-BB162A108761}"/>
          </ac:picMkLst>
        </pc:picChg>
        <pc:picChg chg="del">
          <ac:chgData name="Roy, Koushik" userId="d62f485d-d3da-4715-a262-e1c0fb6be43e" providerId="ADAL" clId="{1EBB2D4B-7F72-4972-8C62-62F228685970}" dt="2025-05-01T18:03:57.371" v="153" actId="478"/>
          <ac:picMkLst>
            <pc:docMk/>
            <pc:sldMk cId="2432314728" sldId="260"/>
            <ac:picMk id="8" creationId="{B5D3F6A7-523C-4FD2-1B32-E1541FE0BEFE}"/>
          </ac:picMkLst>
        </pc:picChg>
      </pc:sldChg>
      <pc:sldChg chg="delSp modSp add mod">
        <pc:chgData name="Roy, Koushik" userId="d62f485d-d3da-4715-a262-e1c0fb6be43e" providerId="ADAL" clId="{1EBB2D4B-7F72-4972-8C62-62F228685970}" dt="2025-05-01T18:16:27.036" v="835" actId="14100"/>
        <pc:sldMkLst>
          <pc:docMk/>
          <pc:sldMk cId="1128587566" sldId="261"/>
        </pc:sldMkLst>
        <pc:spChg chg="mod">
          <ac:chgData name="Roy, Koushik" userId="d62f485d-d3da-4715-a262-e1c0fb6be43e" providerId="ADAL" clId="{1EBB2D4B-7F72-4972-8C62-62F228685970}" dt="2025-05-01T18:16:27.036" v="835" actId="14100"/>
          <ac:spMkLst>
            <pc:docMk/>
            <pc:sldMk cId="1128587566" sldId="261"/>
            <ac:spMk id="2" creationId="{E6E72235-B9C7-5876-D60F-46C86660CCFB}"/>
          </ac:spMkLst>
        </pc:spChg>
        <pc:spChg chg="mod">
          <ac:chgData name="Roy, Koushik" userId="d62f485d-d3da-4715-a262-e1c0fb6be43e" providerId="ADAL" clId="{1EBB2D4B-7F72-4972-8C62-62F228685970}" dt="2025-05-01T18:15:41.162" v="813" actId="20577"/>
          <ac:spMkLst>
            <pc:docMk/>
            <pc:sldMk cId="1128587566" sldId="261"/>
            <ac:spMk id="6" creationId="{35E70D2F-BFA4-E5E4-E3DD-D6BF24835FE9}"/>
          </ac:spMkLst>
        </pc:spChg>
        <pc:picChg chg="del">
          <ac:chgData name="Roy, Koushik" userId="d62f485d-d3da-4715-a262-e1c0fb6be43e" providerId="ADAL" clId="{1EBB2D4B-7F72-4972-8C62-62F228685970}" dt="2025-05-01T18:14:34.347" v="692" actId="478"/>
          <ac:picMkLst>
            <pc:docMk/>
            <pc:sldMk cId="1128587566" sldId="261"/>
            <ac:picMk id="4" creationId="{DC4C2709-1C16-33CB-F5D7-B138BD8C0315}"/>
          </ac:picMkLst>
        </pc:picChg>
        <pc:picChg chg="mod">
          <ac:chgData name="Roy, Koushik" userId="d62f485d-d3da-4715-a262-e1c0fb6be43e" providerId="ADAL" clId="{1EBB2D4B-7F72-4972-8C62-62F228685970}" dt="2025-05-01T18:14:40.720" v="695" actId="1076"/>
          <ac:picMkLst>
            <pc:docMk/>
            <pc:sldMk cId="1128587566" sldId="261"/>
            <ac:picMk id="7" creationId="{7CCF918E-6EBB-9862-8047-72780ACBC077}"/>
          </ac:picMkLst>
        </pc:picChg>
      </pc:sldChg>
      <pc:sldChg chg="addSp delSp modSp add mod">
        <pc:chgData name="Roy, Koushik" userId="d62f485d-d3da-4715-a262-e1c0fb6be43e" providerId="ADAL" clId="{1EBB2D4B-7F72-4972-8C62-62F228685970}" dt="2025-05-01T19:26:32.821" v="1850" actId="20577"/>
        <pc:sldMkLst>
          <pc:docMk/>
          <pc:sldMk cId="1255703723" sldId="262"/>
        </pc:sldMkLst>
        <pc:spChg chg="mod">
          <ac:chgData name="Roy, Koushik" userId="d62f485d-d3da-4715-a262-e1c0fb6be43e" providerId="ADAL" clId="{1EBB2D4B-7F72-4972-8C62-62F228685970}" dt="2025-05-01T19:14:42.607" v="1524" actId="20577"/>
          <ac:spMkLst>
            <pc:docMk/>
            <pc:sldMk cId="1255703723" sldId="262"/>
            <ac:spMk id="2" creationId="{973B331E-2B23-53F6-D3AE-D98A579347F5}"/>
          </ac:spMkLst>
        </pc:spChg>
        <pc:spChg chg="add del mod">
          <ac:chgData name="Roy, Koushik" userId="d62f485d-d3da-4715-a262-e1c0fb6be43e" providerId="ADAL" clId="{1EBB2D4B-7F72-4972-8C62-62F228685970}" dt="2025-05-01T18:17:41.579" v="841" actId="478"/>
          <ac:spMkLst>
            <pc:docMk/>
            <pc:sldMk cId="1255703723" sldId="262"/>
            <ac:spMk id="4" creationId="{FE63AE4B-4992-29FD-C0CF-90E9CA0943A7}"/>
          </ac:spMkLst>
        </pc:spChg>
        <pc:spChg chg="add del mod">
          <ac:chgData name="Roy, Koushik" userId="d62f485d-d3da-4715-a262-e1c0fb6be43e" providerId="ADAL" clId="{1EBB2D4B-7F72-4972-8C62-62F228685970}" dt="2025-05-01T19:26:32.821" v="1850" actId="20577"/>
          <ac:spMkLst>
            <pc:docMk/>
            <pc:sldMk cId="1255703723" sldId="262"/>
            <ac:spMk id="6" creationId="{B42A4608-7FF1-67F5-BDBA-875A5FC1E186}"/>
          </ac:spMkLst>
        </pc:spChg>
        <pc:spChg chg="add mod">
          <ac:chgData name="Roy, Koushik" userId="d62f485d-d3da-4715-a262-e1c0fb6be43e" providerId="ADAL" clId="{1EBB2D4B-7F72-4972-8C62-62F228685970}" dt="2025-05-01T19:25:06.057" v="1811" actId="1036"/>
          <ac:spMkLst>
            <pc:docMk/>
            <pc:sldMk cId="1255703723" sldId="262"/>
            <ac:spMk id="13" creationId="{06E886FF-BC36-D040-E02E-39F2EB517DF5}"/>
          </ac:spMkLst>
        </pc:spChg>
        <pc:spChg chg="add mod">
          <ac:chgData name="Roy, Koushik" userId="d62f485d-d3da-4715-a262-e1c0fb6be43e" providerId="ADAL" clId="{1EBB2D4B-7F72-4972-8C62-62F228685970}" dt="2025-05-01T19:25:06.057" v="1811" actId="1036"/>
          <ac:spMkLst>
            <pc:docMk/>
            <pc:sldMk cId="1255703723" sldId="262"/>
            <ac:spMk id="14" creationId="{D777CF75-1743-E117-D277-46C64057F024}"/>
          </ac:spMkLst>
        </pc:spChg>
        <pc:spChg chg="add mod">
          <ac:chgData name="Roy, Koushik" userId="d62f485d-d3da-4715-a262-e1c0fb6be43e" providerId="ADAL" clId="{1EBB2D4B-7F72-4972-8C62-62F228685970}" dt="2025-05-01T19:25:47.431" v="1844" actId="122"/>
          <ac:spMkLst>
            <pc:docMk/>
            <pc:sldMk cId="1255703723" sldId="262"/>
            <ac:spMk id="17" creationId="{754868BC-B380-D780-AECD-D30B95C33F10}"/>
          </ac:spMkLst>
        </pc:spChg>
        <pc:picChg chg="del">
          <ac:chgData name="Roy, Koushik" userId="d62f485d-d3da-4715-a262-e1c0fb6be43e" providerId="ADAL" clId="{1EBB2D4B-7F72-4972-8C62-62F228685970}" dt="2025-05-01T18:16:35.538" v="836" actId="478"/>
          <ac:picMkLst>
            <pc:docMk/>
            <pc:sldMk cId="1255703723" sldId="262"/>
            <ac:picMk id="7" creationId="{82FF94D7-E96B-A2E0-5DFB-9CF5AFD3C7AC}"/>
          </ac:picMkLst>
        </pc:picChg>
        <pc:picChg chg="add del mod">
          <ac:chgData name="Roy, Koushik" userId="d62f485d-d3da-4715-a262-e1c0fb6be43e" providerId="ADAL" clId="{1EBB2D4B-7F72-4972-8C62-62F228685970}" dt="2025-05-01T19:15:40.889" v="1525" actId="478"/>
          <ac:picMkLst>
            <pc:docMk/>
            <pc:sldMk cId="1255703723" sldId="262"/>
            <ac:picMk id="8" creationId="{A14F7E68-0950-6268-2E83-D6CD4E38001D}"/>
          </ac:picMkLst>
        </pc:picChg>
        <pc:picChg chg="add mod">
          <ac:chgData name="Roy, Koushik" userId="d62f485d-d3da-4715-a262-e1c0fb6be43e" providerId="ADAL" clId="{1EBB2D4B-7F72-4972-8C62-62F228685970}" dt="2025-05-01T19:25:23.384" v="1827" actId="1036"/>
          <ac:picMkLst>
            <pc:docMk/>
            <pc:sldMk cId="1255703723" sldId="262"/>
            <ac:picMk id="10" creationId="{FD1F2FCA-2BE0-11B1-1FE0-F580305A48C6}"/>
          </ac:picMkLst>
        </pc:picChg>
        <pc:picChg chg="add mod">
          <ac:chgData name="Roy, Koushik" userId="d62f485d-d3da-4715-a262-e1c0fb6be43e" providerId="ADAL" clId="{1EBB2D4B-7F72-4972-8C62-62F228685970}" dt="2025-05-01T19:25:26.884" v="1828" actId="1076"/>
          <ac:picMkLst>
            <pc:docMk/>
            <pc:sldMk cId="1255703723" sldId="262"/>
            <ac:picMk id="12" creationId="{098A78CF-C099-980E-4B2F-3504A994AA37}"/>
          </ac:picMkLst>
        </pc:picChg>
        <pc:picChg chg="add mod">
          <ac:chgData name="Roy, Koushik" userId="d62f485d-d3da-4715-a262-e1c0fb6be43e" providerId="ADAL" clId="{1EBB2D4B-7F72-4972-8C62-62F228685970}" dt="2025-05-01T19:25:19.430" v="1813" actId="1076"/>
          <ac:picMkLst>
            <pc:docMk/>
            <pc:sldMk cId="1255703723" sldId="262"/>
            <ac:picMk id="16" creationId="{078FEBB7-6DA6-2AA9-E1D6-036EE9B74570}"/>
          </ac:picMkLst>
        </pc:picChg>
      </pc:sldChg>
      <pc:sldChg chg="addSp delSp modSp add mod">
        <pc:chgData name="Roy, Koushik" userId="d62f485d-d3da-4715-a262-e1c0fb6be43e" providerId="ADAL" clId="{1EBB2D4B-7F72-4972-8C62-62F228685970}" dt="2025-05-01T18:42:35.511" v="1023" actId="20577"/>
        <pc:sldMkLst>
          <pc:docMk/>
          <pc:sldMk cId="2294544512" sldId="263"/>
        </pc:sldMkLst>
        <pc:spChg chg="mod">
          <ac:chgData name="Roy, Koushik" userId="d62f485d-d3da-4715-a262-e1c0fb6be43e" providerId="ADAL" clId="{1EBB2D4B-7F72-4972-8C62-62F228685970}" dt="2025-05-01T18:42:35.511" v="1023" actId="20577"/>
          <ac:spMkLst>
            <pc:docMk/>
            <pc:sldMk cId="2294544512" sldId="263"/>
            <ac:spMk id="2" creationId="{D4876084-4684-50D9-6E7A-E34F4F1ED5FB}"/>
          </ac:spMkLst>
        </pc:spChg>
        <pc:spChg chg="add del mod">
          <ac:chgData name="Roy, Koushik" userId="d62f485d-d3da-4715-a262-e1c0fb6be43e" providerId="ADAL" clId="{1EBB2D4B-7F72-4972-8C62-62F228685970}" dt="2025-05-01T18:27:37.909" v="870" actId="478"/>
          <ac:spMkLst>
            <pc:docMk/>
            <pc:sldMk cId="2294544512" sldId="263"/>
            <ac:spMk id="4" creationId="{8945467B-C1A9-A3C2-ACDB-0103151E20B4}"/>
          </ac:spMkLst>
        </pc:spChg>
        <pc:spChg chg="del">
          <ac:chgData name="Roy, Koushik" userId="d62f485d-d3da-4715-a262-e1c0fb6be43e" providerId="ADAL" clId="{1EBB2D4B-7F72-4972-8C62-62F228685970}" dt="2025-05-01T18:27:30.895" v="869" actId="478"/>
          <ac:spMkLst>
            <pc:docMk/>
            <pc:sldMk cId="2294544512" sldId="263"/>
            <ac:spMk id="6" creationId="{CC76FC5D-9E7F-35A8-462E-6B79C00301B1}"/>
          </ac:spMkLst>
        </pc:spChg>
        <pc:picChg chg="add del mod">
          <ac:chgData name="Roy, Koushik" userId="d62f485d-d3da-4715-a262-e1c0fb6be43e" providerId="ADAL" clId="{1EBB2D4B-7F72-4972-8C62-62F228685970}" dt="2025-05-01T18:31:35.236" v="958" actId="478"/>
          <ac:picMkLst>
            <pc:docMk/>
            <pc:sldMk cId="2294544512" sldId="263"/>
            <ac:picMk id="7" creationId="{9FFB39FC-B2C6-44F4-BAB3-281385BBC1E3}"/>
          </ac:picMkLst>
        </pc:picChg>
        <pc:picChg chg="del mod">
          <ac:chgData name="Roy, Koushik" userId="d62f485d-d3da-4715-a262-e1c0fb6be43e" providerId="ADAL" clId="{1EBB2D4B-7F72-4972-8C62-62F228685970}" dt="2025-05-01T18:31:33.765" v="957" actId="478"/>
          <ac:picMkLst>
            <pc:docMk/>
            <pc:sldMk cId="2294544512" sldId="263"/>
            <ac:picMk id="8" creationId="{69E831C2-8F0F-5BAB-686F-3547B5827F6B}"/>
          </ac:picMkLst>
        </pc:picChg>
        <pc:picChg chg="add del mod">
          <ac:chgData name="Roy, Koushik" userId="d62f485d-d3da-4715-a262-e1c0fb6be43e" providerId="ADAL" clId="{1EBB2D4B-7F72-4972-8C62-62F228685970}" dt="2025-05-01T18:42:28.095" v="1020" actId="478"/>
          <ac:picMkLst>
            <pc:docMk/>
            <pc:sldMk cId="2294544512" sldId="263"/>
            <ac:picMk id="10" creationId="{889F2913-7609-51C4-F293-78858D3054F9}"/>
          </ac:picMkLst>
        </pc:picChg>
      </pc:sldChg>
      <pc:sldChg chg="modSp add del mod">
        <pc:chgData name="Roy, Koushik" userId="d62f485d-d3da-4715-a262-e1c0fb6be43e" providerId="ADAL" clId="{1EBB2D4B-7F72-4972-8C62-62F228685970}" dt="2025-05-01T18:33:19.703" v="963" actId="47"/>
        <pc:sldMkLst>
          <pc:docMk/>
          <pc:sldMk cId="176094475" sldId="264"/>
        </pc:sldMkLst>
        <pc:spChg chg="mod">
          <ac:chgData name="Roy, Koushik" userId="d62f485d-d3da-4715-a262-e1c0fb6be43e" providerId="ADAL" clId="{1EBB2D4B-7F72-4972-8C62-62F228685970}" dt="2025-05-01T18:29:06.972" v="920" actId="20577"/>
          <ac:spMkLst>
            <pc:docMk/>
            <pc:sldMk cId="176094475" sldId="264"/>
            <ac:spMk id="2" creationId="{A0BB1CED-5502-70DF-030C-428897FDC982}"/>
          </ac:spMkLst>
        </pc:spChg>
      </pc:sldChg>
      <pc:sldChg chg="addSp delSp modSp add mod">
        <pc:chgData name="Roy, Koushik" userId="d62f485d-d3da-4715-a262-e1c0fb6be43e" providerId="ADAL" clId="{1EBB2D4B-7F72-4972-8C62-62F228685970}" dt="2025-05-01T18:35:16.529" v="979" actId="14100"/>
        <pc:sldMkLst>
          <pc:docMk/>
          <pc:sldMk cId="2625140885" sldId="265"/>
        </pc:sldMkLst>
        <pc:spChg chg="mod">
          <ac:chgData name="Roy, Koushik" userId="d62f485d-d3da-4715-a262-e1c0fb6be43e" providerId="ADAL" clId="{1EBB2D4B-7F72-4972-8C62-62F228685970}" dt="2025-05-01T18:34:43.137" v="974" actId="20577"/>
          <ac:spMkLst>
            <pc:docMk/>
            <pc:sldMk cId="2625140885" sldId="265"/>
            <ac:spMk id="2" creationId="{48387385-7F67-FB08-839B-901D2F87A63C}"/>
          </ac:spMkLst>
        </pc:spChg>
        <pc:picChg chg="add mod">
          <ac:chgData name="Roy, Koushik" userId="d62f485d-d3da-4715-a262-e1c0fb6be43e" providerId="ADAL" clId="{1EBB2D4B-7F72-4972-8C62-62F228685970}" dt="2025-05-01T18:35:16.529" v="979" actId="14100"/>
          <ac:picMkLst>
            <pc:docMk/>
            <pc:sldMk cId="2625140885" sldId="265"/>
            <ac:picMk id="4" creationId="{DF5CFCC8-697E-C81A-18B8-9A26AE95F5EC}"/>
          </ac:picMkLst>
        </pc:picChg>
        <pc:picChg chg="del">
          <ac:chgData name="Roy, Koushik" userId="d62f485d-d3da-4715-a262-e1c0fb6be43e" providerId="ADAL" clId="{1EBB2D4B-7F72-4972-8C62-62F228685970}" dt="2025-05-01T18:34:46.081" v="975" actId="478"/>
          <ac:picMkLst>
            <pc:docMk/>
            <pc:sldMk cId="2625140885" sldId="265"/>
            <ac:picMk id="10" creationId="{FDC86209-A491-83CA-1B0F-C15B17AB5E82}"/>
          </ac:picMkLst>
        </pc:picChg>
      </pc:sldChg>
      <pc:sldChg chg="add del">
        <pc:chgData name="Roy, Koushik" userId="d62f485d-d3da-4715-a262-e1c0fb6be43e" providerId="ADAL" clId="{1EBB2D4B-7F72-4972-8C62-62F228685970}" dt="2025-05-01T19:43:54.497" v="1949" actId="47"/>
        <pc:sldMkLst>
          <pc:docMk/>
          <pc:sldMk cId="214329935" sldId="266"/>
        </pc:sldMkLst>
      </pc:sldChg>
      <pc:sldChg chg="addSp delSp modSp add mod ord">
        <pc:chgData name="Roy, Koushik" userId="d62f485d-d3da-4715-a262-e1c0fb6be43e" providerId="ADAL" clId="{1EBB2D4B-7F72-4972-8C62-62F228685970}" dt="2025-05-01T18:37:51.918" v="998" actId="1076"/>
        <pc:sldMkLst>
          <pc:docMk/>
          <pc:sldMk cId="1627567583" sldId="267"/>
        </pc:sldMkLst>
        <pc:spChg chg="mod">
          <ac:chgData name="Roy, Koushik" userId="d62f485d-d3da-4715-a262-e1c0fb6be43e" providerId="ADAL" clId="{1EBB2D4B-7F72-4972-8C62-62F228685970}" dt="2025-05-01T18:35:50.124" v="987" actId="20577"/>
          <ac:spMkLst>
            <pc:docMk/>
            <pc:sldMk cId="1627567583" sldId="267"/>
            <ac:spMk id="2" creationId="{0C368E1A-562F-490C-9ECA-721B7986443F}"/>
          </ac:spMkLst>
        </pc:spChg>
        <pc:spChg chg="mod">
          <ac:chgData name="Roy, Koushik" userId="d62f485d-d3da-4715-a262-e1c0fb6be43e" providerId="ADAL" clId="{1EBB2D4B-7F72-4972-8C62-62F228685970}" dt="2025-05-01T18:36:56.484" v="994" actId="20577"/>
          <ac:spMkLst>
            <pc:docMk/>
            <pc:sldMk cId="1627567583" sldId="267"/>
            <ac:spMk id="6" creationId="{F9318C54-CD08-F197-6E9F-433FEBDE9108}"/>
          </ac:spMkLst>
        </pc:spChg>
        <pc:picChg chg="add mod">
          <ac:chgData name="Roy, Koushik" userId="d62f485d-d3da-4715-a262-e1c0fb6be43e" providerId="ADAL" clId="{1EBB2D4B-7F72-4972-8C62-62F228685970}" dt="2025-05-01T18:37:51.918" v="998" actId="1076"/>
          <ac:picMkLst>
            <pc:docMk/>
            <pc:sldMk cId="1627567583" sldId="267"/>
            <ac:picMk id="4" creationId="{D0D56153-BFA4-81AD-719D-225F03B836CB}"/>
          </ac:picMkLst>
        </pc:picChg>
        <pc:picChg chg="del">
          <ac:chgData name="Roy, Koushik" userId="d62f485d-d3da-4715-a262-e1c0fb6be43e" providerId="ADAL" clId="{1EBB2D4B-7F72-4972-8C62-62F228685970}" dt="2025-05-01T18:37:20.889" v="995" actId="478"/>
          <ac:picMkLst>
            <pc:docMk/>
            <pc:sldMk cId="1627567583" sldId="267"/>
            <ac:picMk id="8" creationId="{F2B04DBE-FF03-DC8F-9980-9167F5427136}"/>
          </ac:picMkLst>
        </pc:picChg>
      </pc:sldChg>
      <pc:sldChg chg="addSp delSp modSp add mod ord">
        <pc:chgData name="Roy, Koushik" userId="d62f485d-d3da-4715-a262-e1c0fb6be43e" providerId="ADAL" clId="{1EBB2D4B-7F72-4972-8C62-62F228685970}" dt="2025-05-01T20:30:35.456" v="2503" actId="20577"/>
        <pc:sldMkLst>
          <pc:docMk/>
          <pc:sldMk cId="3293476698" sldId="268"/>
        </pc:sldMkLst>
        <pc:spChg chg="mod">
          <ac:chgData name="Roy, Koushik" userId="d62f485d-d3da-4715-a262-e1c0fb6be43e" providerId="ADAL" clId="{1EBB2D4B-7F72-4972-8C62-62F228685970}" dt="2025-05-01T18:38:36.289" v="1002"/>
          <ac:spMkLst>
            <pc:docMk/>
            <pc:sldMk cId="3293476698" sldId="268"/>
            <ac:spMk id="2" creationId="{2FD9B4A4-283F-A90C-8AF3-E956E44CE708}"/>
          </ac:spMkLst>
        </pc:spChg>
        <pc:spChg chg="mod">
          <ac:chgData name="Roy, Koushik" userId="d62f485d-d3da-4715-a262-e1c0fb6be43e" providerId="ADAL" clId="{1EBB2D4B-7F72-4972-8C62-62F228685970}" dt="2025-05-01T20:30:35.456" v="2503" actId="20577"/>
          <ac:spMkLst>
            <pc:docMk/>
            <pc:sldMk cId="3293476698" sldId="268"/>
            <ac:spMk id="6" creationId="{00C92335-1634-CEEB-B7D1-D95194F6BC65}"/>
          </ac:spMkLst>
        </pc:spChg>
        <pc:picChg chg="del">
          <ac:chgData name="Roy, Koushik" userId="d62f485d-d3da-4715-a262-e1c0fb6be43e" providerId="ADAL" clId="{1EBB2D4B-7F72-4972-8C62-62F228685970}" dt="2025-05-01T19:44:48.173" v="1960" actId="478"/>
          <ac:picMkLst>
            <pc:docMk/>
            <pc:sldMk cId="3293476698" sldId="268"/>
            <ac:picMk id="4" creationId="{97EDA44D-D58A-37C8-0F8C-05F6BB5F5EF6}"/>
          </ac:picMkLst>
        </pc:picChg>
        <pc:picChg chg="add mod">
          <ac:chgData name="Roy, Koushik" userId="d62f485d-d3da-4715-a262-e1c0fb6be43e" providerId="ADAL" clId="{1EBB2D4B-7F72-4972-8C62-62F228685970}" dt="2025-05-01T19:45:32.113" v="1967" actId="1076"/>
          <ac:picMkLst>
            <pc:docMk/>
            <pc:sldMk cId="3293476698" sldId="268"/>
            <ac:picMk id="5" creationId="{13ADC606-E936-2B99-46FA-D8FD4895B13D}"/>
          </ac:picMkLst>
        </pc:picChg>
      </pc:sldChg>
      <pc:sldChg chg="addSp delSp modSp add mod">
        <pc:chgData name="Roy, Koushik" userId="d62f485d-d3da-4715-a262-e1c0fb6be43e" providerId="ADAL" clId="{1EBB2D4B-7F72-4972-8C62-62F228685970}" dt="2025-05-01T20:15:00.583" v="2377" actId="2711"/>
        <pc:sldMkLst>
          <pc:docMk/>
          <pc:sldMk cId="3424771517" sldId="269"/>
        </pc:sldMkLst>
        <pc:spChg chg="mod">
          <ac:chgData name="Roy, Koushik" userId="d62f485d-d3da-4715-a262-e1c0fb6be43e" providerId="ADAL" clId="{1EBB2D4B-7F72-4972-8C62-62F228685970}" dt="2025-05-01T18:43:02.809" v="1045" actId="14100"/>
          <ac:spMkLst>
            <pc:docMk/>
            <pc:sldMk cId="3424771517" sldId="269"/>
            <ac:spMk id="2" creationId="{3670EC67-B21D-A313-A35E-D768CCE5635C}"/>
          </ac:spMkLst>
        </pc:spChg>
        <pc:spChg chg="add mod">
          <ac:chgData name="Roy, Koushik" userId="d62f485d-d3da-4715-a262-e1c0fb6be43e" providerId="ADAL" clId="{1EBB2D4B-7F72-4972-8C62-62F228685970}" dt="2025-05-01T18:48:37.720" v="1172" actId="1076"/>
          <ac:spMkLst>
            <pc:docMk/>
            <pc:sldMk cId="3424771517" sldId="269"/>
            <ac:spMk id="4" creationId="{1EBBF0DA-D2B4-C2B4-A917-85DEA1B52C27}"/>
          </ac:spMkLst>
        </pc:spChg>
        <pc:graphicFrameChg chg="add mod modGraphic">
          <ac:chgData name="Roy, Koushik" userId="d62f485d-d3da-4715-a262-e1c0fb6be43e" providerId="ADAL" clId="{1EBB2D4B-7F72-4972-8C62-62F228685970}" dt="2025-05-01T20:15:00.583" v="2377" actId="2711"/>
          <ac:graphicFrameMkLst>
            <pc:docMk/>
            <pc:sldMk cId="3424771517" sldId="269"/>
            <ac:graphicFrameMk id="3" creationId="{CA2C77CE-E879-57CB-F08B-6DE11FB98955}"/>
          </ac:graphicFrameMkLst>
        </pc:graphicFrameChg>
        <pc:picChg chg="add del">
          <ac:chgData name="Roy, Koushik" userId="d62f485d-d3da-4715-a262-e1c0fb6be43e" providerId="ADAL" clId="{1EBB2D4B-7F72-4972-8C62-62F228685970}" dt="2025-05-01T18:49:28.573" v="1175" actId="22"/>
          <ac:picMkLst>
            <pc:docMk/>
            <pc:sldMk cId="3424771517" sldId="269"/>
            <ac:picMk id="6" creationId="{04EA5DEA-B6C1-CA7B-377F-721519C2F250}"/>
          </ac:picMkLst>
        </pc:picChg>
        <pc:picChg chg="add del">
          <ac:chgData name="Roy, Koushik" userId="d62f485d-d3da-4715-a262-e1c0fb6be43e" providerId="ADAL" clId="{1EBB2D4B-7F72-4972-8C62-62F228685970}" dt="2025-05-01T18:49:36.964" v="1177" actId="22"/>
          <ac:picMkLst>
            <pc:docMk/>
            <pc:sldMk cId="3424771517" sldId="269"/>
            <ac:picMk id="8" creationId="{5855FFEE-2FF2-F618-B57E-EB765DAC9ADD}"/>
          </ac:picMkLst>
        </pc:picChg>
        <pc:picChg chg="del">
          <ac:chgData name="Roy, Koushik" userId="d62f485d-d3da-4715-a262-e1c0fb6be43e" providerId="ADAL" clId="{1EBB2D4B-7F72-4972-8C62-62F228685970}" dt="2025-05-01T18:40:50.392" v="1006" actId="478"/>
          <ac:picMkLst>
            <pc:docMk/>
            <pc:sldMk cId="3424771517" sldId="269"/>
            <ac:picMk id="10" creationId="{D8D7879F-BCB9-911D-5531-1CE152F7D84A}"/>
          </ac:picMkLst>
        </pc:picChg>
        <pc:picChg chg="add del">
          <ac:chgData name="Roy, Koushik" userId="d62f485d-d3da-4715-a262-e1c0fb6be43e" providerId="ADAL" clId="{1EBB2D4B-7F72-4972-8C62-62F228685970}" dt="2025-05-01T18:49:41.433" v="1179" actId="22"/>
          <ac:picMkLst>
            <pc:docMk/>
            <pc:sldMk cId="3424771517" sldId="269"/>
            <ac:picMk id="11" creationId="{F305DE20-946F-F905-B5F9-C37B4AFEC469}"/>
          </ac:picMkLst>
        </pc:picChg>
      </pc:sldChg>
      <pc:sldChg chg="addSp delSp modSp add mod">
        <pc:chgData name="Roy, Koushik" userId="d62f485d-d3da-4715-a262-e1c0fb6be43e" providerId="ADAL" clId="{1EBB2D4B-7F72-4972-8C62-62F228685970}" dt="2025-05-01T19:05:53.389" v="1448" actId="14100"/>
        <pc:sldMkLst>
          <pc:docMk/>
          <pc:sldMk cId="1218712210" sldId="270"/>
        </pc:sldMkLst>
        <pc:spChg chg="del">
          <ac:chgData name="Roy, Koushik" userId="d62f485d-d3da-4715-a262-e1c0fb6be43e" providerId="ADAL" clId="{1EBB2D4B-7F72-4972-8C62-62F228685970}" dt="2025-05-01T18:57:39.139" v="1227" actId="478"/>
          <ac:spMkLst>
            <pc:docMk/>
            <pc:sldMk cId="1218712210" sldId="270"/>
            <ac:spMk id="4" creationId="{59E35382-8B56-CBBA-4BAC-B397AE0AD881}"/>
          </ac:spMkLst>
        </pc:spChg>
        <pc:spChg chg="add del mod">
          <ac:chgData name="Roy, Koushik" userId="d62f485d-d3da-4715-a262-e1c0fb6be43e" providerId="ADAL" clId="{1EBB2D4B-7F72-4972-8C62-62F228685970}" dt="2025-05-01T18:57:44.215" v="1229" actId="478"/>
          <ac:spMkLst>
            <pc:docMk/>
            <pc:sldMk cId="1218712210" sldId="270"/>
            <ac:spMk id="6" creationId="{63F66F6C-9B71-7291-4D23-9CE5C61C4F38}"/>
          </ac:spMkLst>
        </pc:spChg>
        <pc:spChg chg="add mod">
          <ac:chgData name="Roy, Koushik" userId="d62f485d-d3da-4715-a262-e1c0fb6be43e" providerId="ADAL" clId="{1EBB2D4B-7F72-4972-8C62-62F228685970}" dt="2025-05-01T18:59:58.978" v="1374" actId="1076"/>
          <ac:spMkLst>
            <pc:docMk/>
            <pc:sldMk cId="1218712210" sldId="270"/>
            <ac:spMk id="7" creationId="{A65D270E-B21D-C296-8A55-3DBCCC71CDED}"/>
          </ac:spMkLst>
        </pc:spChg>
        <pc:spChg chg="add mod">
          <ac:chgData name="Roy, Koushik" userId="d62f485d-d3da-4715-a262-e1c0fb6be43e" providerId="ADAL" clId="{1EBB2D4B-7F72-4972-8C62-62F228685970}" dt="2025-05-01T18:59:41.853" v="1318" actId="1035"/>
          <ac:spMkLst>
            <pc:docMk/>
            <pc:sldMk cId="1218712210" sldId="270"/>
            <ac:spMk id="8" creationId="{7F22B4C9-62CA-5581-600F-D7CC7EB458C1}"/>
          </ac:spMkLst>
        </pc:spChg>
        <pc:spChg chg="add mod">
          <ac:chgData name="Roy, Koushik" userId="d62f485d-d3da-4715-a262-e1c0fb6be43e" providerId="ADAL" clId="{1EBB2D4B-7F72-4972-8C62-62F228685970}" dt="2025-05-01T19:00:04.287" v="1375" actId="1076"/>
          <ac:spMkLst>
            <pc:docMk/>
            <pc:sldMk cId="1218712210" sldId="270"/>
            <ac:spMk id="9" creationId="{416816AF-35CE-C3B4-6411-51C168795474}"/>
          </ac:spMkLst>
        </pc:spChg>
        <pc:spChg chg="add mod">
          <ac:chgData name="Roy, Koushik" userId="d62f485d-d3da-4715-a262-e1c0fb6be43e" providerId="ADAL" clId="{1EBB2D4B-7F72-4972-8C62-62F228685970}" dt="2025-05-01T18:59:49.964" v="1353" actId="1036"/>
          <ac:spMkLst>
            <pc:docMk/>
            <pc:sldMk cId="1218712210" sldId="270"/>
            <ac:spMk id="10" creationId="{6360B118-CD68-331A-11D8-E6D3D31D9E95}"/>
          </ac:spMkLst>
        </pc:spChg>
        <pc:spChg chg="add mod">
          <ac:chgData name="Roy, Koushik" userId="d62f485d-d3da-4715-a262-e1c0fb6be43e" providerId="ADAL" clId="{1EBB2D4B-7F72-4972-8C62-62F228685970}" dt="2025-05-01T18:59:33.709" v="1296" actId="20577"/>
          <ac:spMkLst>
            <pc:docMk/>
            <pc:sldMk cId="1218712210" sldId="270"/>
            <ac:spMk id="11" creationId="{FCB7E3BE-CB34-88F6-EE42-34121B68A95D}"/>
          </ac:spMkLst>
        </pc:spChg>
        <pc:graphicFrameChg chg="del">
          <ac:chgData name="Roy, Koushik" userId="d62f485d-d3da-4715-a262-e1c0fb6be43e" providerId="ADAL" clId="{1EBB2D4B-7F72-4972-8C62-62F228685970}" dt="2025-05-01T18:57:42.135" v="1228" actId="478"/>
          <ac:graphicFrameMkLst>
            <pc:docMk/>
            <pc:sldMk cId="1218712210" sldId="270"/>
            <ac:graphicFrameMk id="3" creationId="{0DCF75E4-82BE-FAC5-1036-31BAFBF6B559}"/>
          </ac:graphicFrameMkLst>
        </pc:graphicFrameChg>
        <pc:picChg chg="add mod">
          <ac:chgData name="Roy, Koushik" userId="d62f485d-d3da-4715-a262-e1c0fb6be43e" providerId="ADAL" clId="{1EBB2D4B-7F72-4972-8C62-62F228685970}" dt="2025-05-01T19:03:57.679" v="1429" actId="1035"/>
          <ac:picMkLst>
            <pc:docMk/>
            <pc:sldMk cId="1218712210" sldId="270"/>
            <ac:picMk id="13" creationId="{22DFD950-1577-A98F-45B3-77E05F4F37AC}"/>
          </ac:picMkLst>
        </pc:picChg>
        <pc:picChg chg="add mod">
          <ac:chgData name="Roy, Koushik" userId="d62f485d-d3da-4715-a262-e1c0fb6be43e" providerId="ADAL" clId="{1EBB2D4B-7F72-4972-8C62-62F228685970}" dt="2025-05-01T19:02:12.592" v="1391" actId="1076"/>
          <ac:picMkLst>
            <pc:docMk/>
            <pc:sldMk cId="1218712210" sldId="270"/>
            <ac:picMk id="15" creationId="{CBAA8150-B14C-93E4-00D6-4C018ABC2758}"/>
          </ac:picMkLst>
        </pc:picChg>
        <pc:picChg chg="add mod">
          <ac:chgData name="Roy, Koushik" userId="d62f485d-d3da-4715-a262-e1c0fb6be43e" providerId="ADAL" clId="{1EBB2D4B-7F72-4972-8C62-62F228685970}" dt="2025-05-01T19:03:09.689" v="1402" actId="1076"/>
          <ac:picMkLst>
            <pc:docMk/>
            <pc:sldMk cId="1218712210" sldId="270"/>
            <ac:picMk id="17" creationId="{43A31861-0B93-16B5-537C-490B1B6EC161}"/>
          </ac:picMkLst>
        </pc:picChg>
        <pc:picChg chg="add mod">
          <ac:chgData name="Roy, Koushik" userId="d62f485d-d3da-4715-a262-e1c0fb6be43e" providerId="ADAL" clId="{1EBB2D4B-7F72-4972-8C62-62F228685970}" dt="2025-05-01T19:04:08.361" v="1435" actId="14100"/>
          <ac:picMkLst>
            <pc:docMk/>
            <pc:sldMk cId="1218712210" sldId="270"/>
            <ac:picMk id="19" creationId="{9F245950-5DAB-A5FA-C600-FCA6A8622B87}"/>
          </ac:picMkLst>
        </pc:picChg>
        <pc:picChg chg="add mod">
          <ac:chgData name="Roy, Koushik" userId="d62f485d-d3da-4715-a262-e1c0fb6be43e" providerId="ADAL" clId="{1EBB2D4B-7F72-4972-8C62-62F228685970}" dt="2025-05-01T19:05:27.552" v="1442" actId="1076"/>
          <ac:picMkLst>
            <pc:docMk/>
            <pc:sldMk cId="1218712210" sldId="270"/>
            <ac:picMk id="21" creationId="{9A1E16F7-166E-E556-D7BF-1827ADFCC864}"/>
          </ac:picMkLst>
        </pc:picChg>
        <pc:picChg chg="add mod">
          <ac:chgData name="Roy, Koushik" userId="d62f485d-d3da-4715-a262-e1c0fb6be43e" providerId="ADAL" clId="{1EBB2D4B-7F72-4972-8C62-62F228685970}" dt="2025-05-01T19:05:53.389" v="1448" actId="14100"/>
          <ac:picMkLst>
            <pc:docMk/>
            <pc:sldMk cId="1218712210" sldId="270"/>
            <ac:picMk id="23" creationId="{4AAE7841-9C6B-3287-0264-53CFF53F092C}"/>
          </ac:picMkLst>
        </pc:picChg>
      </pc:sldChg>
      <pc:sldChg chg="addSp delSp modSp add mod">
        <pc:chgData name="Roy, Koushik" userId="d62f485d-d3da-4715-a262-e1c0fb6be43e" providerId="ADAL" clId="{1EBB2D4B-7F72-4972-8C62-62F228685970}" dt="2025-05-01T19:10:23.270" v="1500" actId="14100"/>
        <pc:sldMkLst>
          <pc:docMk/>
          <pc:sldMk cId="2956968120" sldId="271"/>
        </pc:sldMkLst>
        <pc:picChg chg="add mod">
          <ac:chgData name="Roy, Koushik" userId="d62f485d-d3da-4715-a262-e1c0fb6be43e" providerId="ADAL" clId="{1EBB2D4B-7F72-4972-8C62-62F228685970}" dt="2025-05-01T19:07:24.161" v="1463" actId="1076"/>
          <ac:picMkLst>
            <pc:docMk/>
            <pc:sldMk cId="2956968120" sldId="271"/>
            <ac:picMk id="4" creationId="{36C1BBD6-AE2C-5144-9427-AF0D4067059F}"/>
          </ac:picMkLst>
        </pc:picChg>
        <pc:picChg chg="add mod">
          <ac:chgData name="Roy, Koushik" userId="d62f485d-d3da-4715-a262-e1c0fb6be43e" providerId="ADAL" clId="{1EBB2D4B-7F72-4972-8C62-62F228685970}" dt="2025-05-01T19:07:48.963" v="1469" actId="14100"/>
          <ac:picMkLst>
            <pc:docMk/>
            <pc:sldMk cId="2956968120" sldId="271"/>
            <ac:picMk id="6" creationId="{E103727C-AD01-57DE-4908-DCD22F0DF7D2}"/>
          </ac:picMkLst>
        </pc:picChg>
        <pc:picChg chg="del">
          <ac:chgData name="Roy, Koushik" userId="d62f485d-d3da-4715-a262-e1c0fb6be43e" providerId="ADAL" clId="{1EBB2D4B-7F72-4972-8C62-62F228685970}" dt="2025-05-01T19:06:38.875" v="1450" actId="478"/>
          <ac:picMkLst>
            <pc:docMk/>
            <pc:sldMk cId="2956968120" sldId="271"/>
            <ac:picMk id="13" creationId="{EDE312E4-54F0-8AC0-B3FD-950A6925416D}"/>
          </ac:picMkLst>
        </pc:picChg>
        <pc:picChg chg="add mod">
          <ac:chgData name="Roy, Koushik" userId="d62f485d-d3da-4715-a262-e1c0fb6be43e" providerId="ADAL" clId="{1EBB2D4B-7F72-4972-8C62-62F228685970}" dt="2025-05-01T19:08:34.129" v="1478" actId="1076"/>
          <ac:picMkLst>
            <pc:docMk/>
            <pc:sldMk cId="2956968120" sldId="271"/>
            <ac:picMk id="14" creationId="{538161EF-3936-1C87-51E4-570A94BCEAAC}"/>
          </ac:picMkLst>
        </pc:picChg>
        <pc:picChg chg="del">
          <ac:chgData name="Roy, Koushik" userId="d62f485d-d3da-4715-a262-e1c0fb6be43e" providerId="ADAL" clId="{1EBB2D4B-7F72-4972-8C62-62F228685970}" dt="2025-05-01T19:06:41.878" v="1453" actId="478"/>
          <ac:picMkLst>
            <pc:docMk/>
            <pc:sldMk cId="2956968120" sldId="271"/>
            <ac:picMk id="15" creationId="{369D4F42-297C-C7CE-9045-71BD00865BAB}"/>
          </ac:picMkLst>
        </pc:picChg>
        <pc:picChg chg="del">
          <ac:chgData name="Roy, Koushik" userId="d62f485d-d3da-4715-a262-e1c0fb6be43e" providerId="ADAL" clId="{1EBB2D4B-7F72-4972-8C62-62F228685970}" dt="2025-05-01T19:06:39.959" v="1451" actId="478"/>
          <ac:picMkLst>
            <pc:docMk/>
            <pc:sldMk cId="2956968120" sldId="271"/>
            <ac:picMk id="17" creationId="{F5BF9ECC-7A4F-4C1A-16EF-C1A363D3AE04}"/>
          </ac:picMkLst>
        </pc:picChg>
        <pc:picChg chg="add mod">
          <ac:chgData name="Roy, Koushik" userId="d62f485d-d3da-4715-a262-e1c0fb6be43e" providerId="ADAL" clId="{1EBB2D4B-7F72-4972-8C62-62F228685970}" dt="2025-05-01T19:08:56.334" v="1484" actId="14100"/>
          <ac:picMkLst>
            <pc:docMk/>
            <pc:sldMk cId="2956968120" sldId="271"/>
            <ac:picMk id="18" creationId="{BF2B1AA8-DE3B-254F-D8FA-C2D9F155E8A5}"/>
          </ac:picMkLst>
        </pc:picChg>
        <pc:picChg chg="del">
          <ac:chgData name="Roy, Koushik" userId="d62f485d-d3da-4715-a262-e1c0fb6be43e" providerId="ADAL" clId="{1EBB2D4B-7F72-4972-8C62-62F228685970}" dt="2025-05-01T19:06:42.767" v="1454" actId="478"/>
          <ac:picMkLst>
            <pc:docMk/>
            <pc:sldMk cId="2956968120" sldId="271"/>
            <ac:picMk id="19" creationId="{D812AC81-AF99-0437-EAD1-BF973610598F}"/>
          </ac:picMkLst>
        </pc:picChg>
        <pc:picChg chg="del">
          <ac:chgData name="Roy, Koushik" userId="d62f485d-d3da-4715-a262-e1c0fb6be43e" providerId="ADAL" clId="{1EBB2D4B-7F72-4972-8C62-62F228685970}" dt="2025-05-01T19:06:40.813" v="1452" actId="478"/>
          <ac:picMkLst>
            <pc:docMk/>
            <pc:sldMk cId="2956968120" sldId="271"/>
            <ac:picMk id="21" creationId="{50864A21-039D-120F-4FFD-09C22785FAFB}"/>
          </ac:picMkLst>
        </pc:picChg>
        <pc:picChg chg="add mod">
          <ac:chgData name="Roy, Koushik" userId="d62f485d-d3da-4715-a262-e1c0fb6be43e" providerId="ADAL" clId="{1EBB2D4B-7F72-4972-8C62-62F228685970}" dt="2025-05-01T19:09:52.999" v="1493" actId="14100"/>
          <ac:picMkLst>
            <pc:docMk/>
            <pc:sldMk cId="2956968120" sldId="271"/>
            <ac:picMk id="22" creationId="{57C70D1B-ECFA-E148-BF81-52C4CC43F98F}"/>
          </ac:picMkLst>
        </pc:picChg>
        <pc:picChg chg="del">
          <ac:chgData name="Roy, Koushik" userId="d62f485d-d3da-4715-a262-e1c0fb6be43e" providerId="ADAL" clId="{1EBB2D4B-7F72-4972-8C62-62F228685970}" dt="2025-05-01T19:06:45.822" v="1455" actId="478"/>
          <ac:picMkLst>
            <pc:docMk/>
            <pc:sldMk cId="2956968120" sldId="271"/>
            <ac:picMk id="23" creationId="{174E18A1-468F-F3CC-0CC2-1235790E3383}"/>
          </ac:picMkLst>
        </pc:picChg>
        <pc:picChg chg="add mod">
          <ac:chgData name="Roy, Koushik" userId="d62f485d-d3da-4715-a262-e1c0fb6be43e" providerId="ADAL" clId="{1EBB2D4B-7F72-4972-8C62-62F228685970}" dt="2025-05-01T19:10:23.270" v="1500" actId="14100"/>
          <ac:picMkLst>
            <pc:docMk/>
            <pc:sldMk cId="2956968120" sldId="271"/>
            <ac:picMk id="25" creationId="{9B8EC9F3-1AE8-4B1A-9AA4-F412FA2975E3}"/>
          </ac:picMkLst>
        </pc:picChg>
      </pc:sldChg>
      <pc:sldChg chg="addSp delSp add mod">
        <pc:chgData name="Roy, Koushik" userId="d62f485d-d3da-4715-a262-e1c0fb6be43e" providerId="ADAL" clId="{1EBB2D4B-7F72-4972-8C62-62F228685970}" dt="2025-05-01T19:14:35.472" v="1506" actId="478"/>
        <pc:sldMkLst>
          <pc:docMk/>
          <pc:sldMk cId="1378706735" sldId="272"/>
        </pc:sldMkLst>
        <pc:picChg chg="add del">
          <ac:chgData name="Roy, Koushik" userId="d62f485d-d3da-4715-a262-e1c0fb6be43e" providerId="ADAL" clId="{1EBB2D4B-7F72-4972-8C62-62F228685970}" dt="2025-05-01T19:14:35.472" v="1506" actId="478"/>
          <ac:picMkLst>
            <pc:docMk/>
            <pc:sldMk cId="1378706735" sldId="272"/>
            <ac:picMk id="8" creationId="{3D962AE8-CD03-A47D-E90B-A559EE071663}"/>
          </ac:picMkLst>
        </pc:picChg>
      </pc:sldChg>
      <pc:sldChg chg="addSp delSp modSp add mod ord">
        <pc:chgData name="Roy, Koushik" userId="d62f485d-d3da-4715-a262-e1c0fb6be43e" providerId="ADAL" clId="{1EBB2D4B-7F72-4972-8C62-62F228685970}" dt="2025-05-01T19:38:06.052" v="1917" actId="1076"/>
        <pc:sldMkLst>
          <pc:docMk/>
          <pc:sldMk cId="3585377641" sldId="273"/>
        </pc:sldMkLst>
        <pc:spChg chg="mod">
          <ac:chgData name="Roy, Koushik" userId="d62f485d-d3da-4715-a262-e1c0fb6be43e" providerId="ADAL" clId="{1EBB2D4B-7F72-4972-8C62-62F228685970}" dt="2025-05-01T19:34:35.325" v="1859" actId="20577"/>
          <ac:spMkLst>
            <pc:docMk/>
            <pc:sldMk cId="3585377641" sldId="273"/>
            <ac:spMk id="2" creationId="{F82D04B0-E2E3-6B2C-1BCA-B9160AD69475}"/>
          </ac:spMkLst>
        </pc:spChg>
        <pc:spChg chg="add mod">
          <ac:chgData name="Roy, Koushik" userId="d62f485d-d3da-4715-a262-e1c0fb6be43e" providerId="ADAL" clId="{1EBB2D4B-7F72-4972-8C62-62F228685970}" dt="2025-05-01T19:37:01.965" v="1902" actId="122"/>
          <ac:spMkLst>
            <pc:docMk/>
            <pc:sldMk cId="3585377641" sldId="273"/>
            <ac:spMk id="3" creationId="{C82E6DB1-6F1A-DC98-416D-BBA3B9E188DE}"/>
          </ac:spMkLst>
        </pc:spChg>
        <pc:spChg chg="mod">
          <ac:chgData name="Roy, Koushik" userId="d62f485d-d3da-4715-a262-e1c0fb6be43e" providerId="ADAL" clId="{1EBB2D4B-7F72-4972-8C62-62F228685970}" dt="2025-05-01T19:35:01.478" v="1867" actId="1076"/>
          <ac:spMkLst>
            <pc:docMk/>
            <pc:sldMk cId="3585377641" sldId="273"/>
            <ac:spMk id="7" creationId="{06332095-7172-0C7D-4BAF-0C6A698EFAAF}"/>
          </ac:spMkLst>
        </pc:spChg>
        <pc:spChg chg="del">
          <ac:chgData name="Roy, Koushik" userId="d62f485d-d3da-4715-a262-e1c0fb6be43e" providerId="ADAL" clId="{1EBB2D4B-7F72-4972-8C62-62F228685970}" dt="2025-05-01T19:34:49.108" v="1863" actId="478"/>
          <ac:spMkLst>
            <pc:docMk/>
            <pc:sldMk cId="3585377641" sldId="273"/>
            <ac:spMk id="8" creationId="{E5589C6D-F5D7-06ED-5BC0-6A72B0BDC1FE}"/>
          </ac:spMkLst>
        </pc:spChg>
        <pc:spChg chg="del">
          <ac:chgData name="Roy, Koushik" userId="d62f485d-d3da-4715-a262-e1c0fb6be43e" providerId="ADAL" clId="{1EBB2D4B-7F72-4972-8C62-62F228685970}" dt="2025-05-01T19:34:46.710" v="1862" actId="478"/>
          <ac:spMkLst>
            <pc:docMk/>
            <pc:sldMk cId="3585377641" sldId="273"/>
            <ac:spMk id="9" creationId="{8B6E3655-2E7D-62A2-7D99-1A4F313F7013}"/>
          </ac:spMkLst>
        </pc:spChg>
        <pc:spChg chg="del">
          <ac:chgData name="Roy, Koushik" userId="d62f485d-d3da-4715-a262-e1c0fb6be43e" providerId="ADAL" clId="{1EBB2D4B-7F72-4972-8C62-62F228685970}" dt="2025-05-01T19:34:51.543" v="1864" actId="478"/>
          <ac:spMkLst>
            <pc:docMk/>
            <pc:sldMk cId="3585377641" sldId="273"/>
            <ac:spMk id="10" creationId="{BAEA5E05-ECA5-D23B-3CC5-DDD46446BE93}"/>
          </ac:spMkLst>
        </pc:spChg>
        <pc:spChg chg="mod">
          <ac:chgData name="Roy, Koushik" userId="d62f485d-d3da-4715-a262-e1c0fb6be43e" providerId="ADAL" clId="{1EBB2D4B-7F72-4972-8C62-62F228685970}" dt="2025-05-01T19:35:05.171" v="1868" actId="1076"/>
          <ac:spMkLst>
            <pc:docMk/>
            <pc:sldMk cId="3585377641" sldId="273"/>
            <ac:spMk id="11" creationId="{BDB8D9E4-8150-D494-7F05-8A982984C991}"/>
          </ac:spMkLst>
        </pc:spChg>
        <pc:picChg chg="del">
          <ac:chgData name="Roy, Koushik" userId="d62f485d-d3da-4715-a262-e1c0fb6be43e" providerId="ADAL" clId="{1EBB2D4B-7F72-4972-8C62-62F228685970}" dt="2025-05-01T19:34:40.236" v="1860" actId="478"/>
          <ac:picMkLst>
            <pc:docMk/>
            <pc:sldMk cId="3585377641" sldId="273"/>
            <ac:picMk id="4" creationId="{B3553FFA-FC6E-33CA-CA96-4C6E329A3C62}"/>
          </ac:picMkLst>
        </pc:picChg>
        <pc:picChg chg="del">
          <ac:chgData name="Roy, Koushik" userId="d62f485d-d3da-4715-a262-e1c0fb6be43e" providerId="ADAL" clId="{1EBB2D4B-7F72-4972-8C62-62F228685970}" dt="2025-05-01T19:34:43.710" v="1861" actId="478"/>
          <ac:picMkLst>
            <pc:docMk/>
            <pc:sldMk cId="3585377641" sldId="273"/>
            <ac:picMk id="6" creationId="{34AAAA17-D9F2-978F-ED7F-D81717847C25}"/>
          </ac:picMkLst>
        </pc:picChg>
        <pc:picChg chg="add mod">
          <ac:chgData name="Roy, Koushik" userId="d62f485d-d3da-4715-a262-e1c0fb6be43e" providerId="ADAL" clId="{1EBB2D4B-7F72-4972-8C62-62F228685970}" dt="2025-05-01T19:38:06.052" v="1917" actId="1076"/>
          <ac:picMkLst>
            <pc:docMk/>
            <pc:sldMk cId="3585377641" sldId="273"/>
            <ac:picMk id="12" creationId="{90374A8E-F541-A428-7D11-4283D76F2673}"/>
          </ac:picMkLst>
        </pc:picChg>
        <pc:picChg chg="del">
          <ac:chgData name="Roy, Koushik" userId="d62f485d-d3da-4715-a262-e1c0fb6be43e" providerId="ADAL" clId="{1EBB2D4B-7F72-4972-8C62-62F228685970}" dt="2025-05-01T19:34:40.236" v="1860" actId="478"/>
          <ac:picMkLst>
            <pc:docMk/>
            <pc:sldMk cId="3585377641" sldId="273"/>
            <ac:picMk id="14" creationId="{CD866D9D-B69A-7906-86E6-762375E70403}"/>
          </ac:picMkLst>
        </pc:picChg>
        <pc:picChg chg="add mod">
          <ac:chgData name="Roy, Koushik" userId="d62f485d-d3da-4715-a262-e1c0fb6be43e" providerId="ADAL" clId="{1EBB2D4B-7F72-4972-8C62-62F228685970}" dt="2025-05-01T19:37:55.329" v="1914" actId="1076"/>
          <ac:picMkLst>
            <pc:docMk/>
            <pc:sldMk cId="3585377641" sldId="273"/>
            <ac:picMk id="15" creationId="{62A13E5D-34DD-7908-95AB-6A5F321EE017}"/>
          </ac:picMkLst>
        </pc:picChg>
        <pc:picChg chg="del">
          <ac:chgData name="Roy, Koushik" userId="d62f485d-d3da-4715-a262-e1c0fb6be43e" providerId="ADAL" clId="{1EBB2D4B-7F72-4972-8C62-62F228685970}" dt="2025-05-01T19:34:43.710" v="1861" actId="478"/>
          <ac:picMkLst>
            <pc:docMk/>
            <pc:sldMk cId="3585377641" sldId="273"/>
            <ac:picMk id="18" creationId="{72CACF85-6EE4-3492-2216-04C7FB706942}"/>
          </ac:picMkLst>
        </pc:picChg>
        <pc:picChg chg="del">
          <ac:chgData name="Roy, Koushik" userId="d62f485d-d3da-4715-a262-e1c0fb6be43e" providerId="ADAL" clId="{1EBB2D4B-7F72-4972-8C62-62F228685970}" dt="2025-05-01T19:34:40.236" v="1860" actId="478"/>
          <ac:picMkLst>
            <pc:docMk/>
            <pc:sldMk cId="3585377641" sldId="273"/>
            <ac:picMk id="22" creationId="{E99447AF-C74D-F29B-FFC1-E1441F252C57}"/>
          </ac:picMkLst>
        </pc:picChg>
        <pc:picChg chg="del">
          <ac:chgData name="Roy, Koushik" userId="d62f485d-d3da-4715-a262-e1c0fb6be43e" providerId="ADAL" clId="{1EBB2D4B-7F72-4972-8C62-62F228685970}" dt="2025-05-01T19:34:43.710" v="1861" actId="478"/>
          <ac:picMkLst>
            <pc:docMk/>
            <pc:sldMk cId="3585377641" sldId="273"/>
            <ac:picMk id="25" creationId="{57DD8309-8CE0-1A23-8CAA-436FB38DC562}"/>
          </ac:picMkLst>
        </pc:picChg>
      </pc:sldChg>
      <pc:sldChg chg="addSp delSp modSp add mod ord">
        <pc:chgData name="Roy, Koushik" userId="d62f485d-d3da-4715-a262-e1c0fb6be43e" providerId="ADAL" clId="{1EBB2D4B-7F72-4972-8C62-62F228685970}" dt="2025-05-01T19:42:52.471" v="1933" actId="1076"/>
        <pc:sldMkLst>
          <pc:docMk/>
          <pc:sldMk cId="2575423225" sldId="274"/>
        </pc:sldMkLst>
        <pc:spChg chg="mod">
          <ac:chgData name="Roy, Koushik" userId="d62f485d-d3da-4715-a262-e1c0fb6be43e" providerId="ADAL" clId="{1EBB2D4B-7F72-4972-8C62-62F228685970}" dt="2025-05-01T19:38:48.084" v="1926" actId="20577"/>
          <ac:spMkLst>
            <pc:docMk/>
            <pc:sldMk cId="2575423225" sldId="274"/>
            <ac:spMk id="2" creationId="{5357483F-DC83-62B7-D719-A097E0AB7426}"/>
          </ac:spMkLst>
        </pc:spChg>
        <pc:picChg chg="del">
          <ac:chgData name="Roy, Koushik" userId="d62f485d-d3da-4715-a262-e1c0fb6be43e" providerId="ADAL" clId="{1EBB2D4B-7F72-4972-8C62-62F228685970}" dt="2025-05-01T19:38:50.931" v="1927" actId="478"/>
          <ac:picMkLst>
            <pc:docMk/>
            <pc:sldMk cId="2575423225" sldId="274"/>
            <ac:picMk id="4" creationId="{728AC959-2642-B2AD-1EA9-852310EF0F48}"/>
          </ac:picMkLst>
        </pc:picChg>
        <pc:picChg chg="add mod">
          <ac:chgData name="Roy, Koushik" userId="d62f485d-d3da-4715-a262-e1c0fb6be43e" providerId="ADAL" clId="{1EBB2D4B-7F72-4972-8C62-62F228685970}" dt="2025-05-01T19:42:52.471" v="1933" actId="1076"/>
          <ac:picMkLst>
            <pc:docMk/>
            <pc:sldMk cId="2575423225" sldId="274"/>
            <ac:picMk id="5" creationId="{06794708-AF4E-DB36-B5C8-E0BC4D342650}"/>
          </ac:picMkLst>
        </pc:picChg>
      </pc:sldChg>
      <pc:sldChg chg="addSp delSp modSp add mod ord">
        <pc:chgData name="Roy, Koushik" userId="d62f485d-d3da-4715-a262-e1c0fb6be43e" providerId="ADAL" clId="{1EBB2D4B-7F72-4972-8C62-62F228685970}" dt="2025-05-01T19:47:14.611" v="1985" actId="14100"/>
        <pc:sldMkLst>
          <pc:docMk/>
          <pc:sldMk cId="1236925673" sldId="275"/>
        </pc:sldMkLst>
        <pc:spChg chg="mod">
          <ac:chgData name="Roy, Koushik" userId="d62f485d-d3da-4715-a262-e1c0fb6be43e" providerId="ADAL" clId="{1EBB2D4B-7F72-4972-8C62-62F228685970}" dt="2025-05-01T19:43:33.887" v="1942" actId="20577"/>
          <ac:spMkLst>
            <pc:docMk/>
            <pc:sldMk cId="1236925673" sldId="275"/>
            <ac:spMk id="2" creationId="{761462D5-7A95-7A92-D5B2-204E1FEBD48C}"/>
          </ac:spMkLst>
        </pc:spChg>
        <pc:spChg chg="mod">
          <ac:chgData name="Roy, Koushik" userId="d62f485d-d3da-4715-a262-e1c0fb6be43e" providerId="ADAL" clId="{1EBB2D4B-7F72-4972-8C62-62F228685970}" dt="2025-05-01T19:46:48.611" v="1971" actId="20577"/>
          <ac:spMkLst>
            <pc:docMk/>
            <pc:sldMk cId="1236925673" sldId="275"/>
            <ac:spMk id="3" creationId="{03642E15-D751-F985-50D8-392FA62271E1}"/>
          </ac:spMkLst>
        </pc:spChg>
        <pc:picChg chg="add mod">
          <ac:chgData name="Roy, Koushik" userId="d62f485d-d3da-4715-a262-e1c0fb6be43e" providerId="ADAL" clId="{1EBB2D4B-7F72-4972-8C62-62F228685970}" dt="2025-05-01T19:47:10.250" v="1982" actId="1076"/>
          <ac:picMkLst>
            <pc:docMk/>
            <pc:sldMk cId="1236925673" sldId="275"/>
            <ac:picMk id="5" creationId="{0A21EC97-1BAC-650A-55F3-6D8C656189AB}"/>
          </ac:picMkLst>
        </pc:picChg>
        <pc:picChg chg="add mod">
          <ac:chgData name="Roy, Koushik" userId="d62f485d-d3da-4715-a262-e1c0fb6be43e" providerId="ADAL" clId="{1EBB2D4B-7F72-4972-8C62-62F228685970}" dt="2025-05-01T19:47:14.611" v="1985" actId="14100"/>
          <ac:picMkLst>
            <pc:docMk/>
            <pc:sldMk cId="1236925673" sldId="275"/>
            <ac:picMk id="8" creationId="{52F022C7-07A3-01B0-B835-E6E9CFB08888}"/>
          </ac:picMkLst>
        </pc:picChg>
        <pc:picChg chg="del">
          <ac:chgData name="Roy, Koushik" userId="d62f485d-d3da-4715-a262-e1c0fb6be43e" providerId="ADAL" clId="{1EBB2D4B-7F72-4972-8C62-62F228685970}" dt="2025-05-01T19:43:40.877" v="1944" actId="478"/>
          <ac:picMkLst>
            <pc:docMk/>
            <pc:sldMk cId="1236925673" sldId="275"/>
            <ac:picMk id="12" creationId="{8CF2642E-B3DD-4F0F-019F-9656E553C133}"/>
          </ac:picMkLst>
        </pc:picChg>
        <pc:picChg chg="del">
          <ac:chgData name="Roy, Koushik" userId="d62f485d-d3da-4715-a262-e1c0fb6be43e" providerId="ADAL" clId="{1EBB2D4B-7F72-4972-8C62-62F228685970}" dt="2025-05-01T19:43:39.874" v="1943" actId="478"/>
          <ac:picMkLst>
            <pc:docMk/>
            <pc:sldMk cId="1236925673" sldId="275"/>
            <ac:picMk id="15" creationId="{A05B83F7-9A26-05ED-D570-1C7910AFEDCC}"/>
          </ac:picMkLst>
        </pc:picChg>
      </pc:sldChg>
      <pc:sldChg chg="addSp delSp modSp add mod ord">
        <pc:chgData name="Roy, Koushik" userId="d62f485d-d3da-4715-a262-e1c0fb6be43e" providerId="ADAL" clId="{1EBB2D4B-7F72-4972-8C62-62F228685970}" dt="2025-05-01T19:50:15.653" v="2022" actId="1076"/>
        <pc:sldMkLst>
          <pc:docMk/>
          <pc:sldMk cId="3167501376" sldId="276"/>
        </pc:sldMkLst>
        <pc:spChg chg="mod">
          <ac:chgData name="Roy, Koushik" userId="d62f485d-d3da-4715-a262-e1c0fb6be43e" providerId="ADAL" clId="{1EBB2D4B-7F72-4972-8C62-62F228685970}" dt="2025-05-01T19:49:53.886" v="2019" actId="20577"/>
          <ac:spMkLst>
            <pc:docMk/>
            <pc:sldMk cId="3167501376" sldId="276"/>
            <ac:spMk id="2" creationId="{2BAA92BF-E725-39A1-0276-9DF330E23A83}"/>
          </ac:spMkLst>
        </pc:spChg>
        <pc:spChg chg="del">
          <ac:chgData name="Roy, Koushik" userId="d62f485d-d3da-4715-a262-e1c0fb6be43e" providerId="ADAL" clId="{1EBB2D4B-7F72-4972-8C62-62F228685970}" dt="2025-05-01T19:49:39.553" v="2006" actId="478"/>
          <ac:spMkLst>
            <pc:docMk/>
            <pc:sldMk cId="3167501376" sldId="276"/>
            <ac:spMk id="3" creationId="{B861DE8A-8079-833A-5090-F65C87F429C0}"/>
          </ac:spMkLst>
        </pc:spChg>
        <pc:spChg chg="add del mod">
          <ac:chgData name="Roy, Koushik" userId="d62f485d-d3da-4715-a262-e1c0fb6be43e" providerId="ADAL" clId="{1EBB2D4B-7F72-4972-8C62-62F228685970}" dt="2025-05-01T19:49:43.544" v="2008" actId="478"/>
          <ac:spMkLst>
            <pc:docMk/>
            <pc:sldMk cId="3167501376" sldId="276"/>
            <ac:spMk id="6" creationId="{ACDB2D6B-3908-5F64-84E3-3EB92840A2AE}"/>
          </ac:spMkLst>
        </pc:spChg>
        <pc:spChg chg="del">
          <ac:chgData name="Roy, Koushik" userId="d62f485d-d3da-4715-a262-e1c0fb6be43e" providerId="ADAL" clId="{1EBB2D4B-7F72-4972-8C62-62F228685970}" dt="2025-05-01T19:49:39.553" v="2006" actId="478"/>
          <ac:spMkLst>
            <pc:docMk/>
            <pc:sldMk cId="3167501376" sldId="276"/>
            <ac:spMk id="7" creationId="{8B66E6F2-3E66-A216-A086-44AA6B3DC0E9}"/>
          </ac:spMkLst>
        </pc:spChg>
        <pc:spChg chg="del">
          <ac:chgData name="Roy, Koushik" userId="d62f485d-d3da-4715-a262-e1c0fb6be43e" providerId="ADAL" clId="{1EBB2D4B-7F72-4972-8C62-62F228685970}" dt="2025-05-01T19:49:39.553" v="2006" actId="478"/>
          <ac:spMkLst>
            <pc:docMk/>
            <pc:sldMk cId="3167501376" sldId="276"/>
            <ac:spMk id="11" creationId="{73CDEDD9-6B3F-905D-E44A-D68814926B17}"/>
          </ac:spMkLst>
        </pc:spChg>
        <pc:picChg chg="del">
          <ac:chgData name="Roy, Koushik" userId="d62f485d-d3da-4715-a262-e1c0fb6be43e" providerId="ADAL" clId="{1EBB2D4B-7F72-4972-8C62-62F228685970}" dt="2025-05-01T19:49:41.278" v="2007" actId="478"/>
          <ac:picMkLst>
            <pc:docMk/>
            <pc:sldMk cId="3167501376" sldId="276"/>
            <ac:picMk id="5" creationId="{87E52D76-431F-4DC9-CD82-E9C2CF9ECCAD}"/>
          </ac:picMkLst>
        </pc:picChg>
        <pc:picChg chg="del">
          <ac:chgData name="Roy, Koushik" userId="d62f485d-d3da-4715-a262-e1c0fb6be43e" providerId="ADAL" clId="{1EBB2D4B-7F72-4972-8C62-62F228685970}" dt="2025-05-01T19:49:45.330" v="2009" actId="478"/>
          <ac:picMkLst>
            <pc:docMk/>
            <pc:sldMk cId="3167501376" sldId="276"/>
            <ac:picMk id="8" creationId="{8D1DC54E-AF74-FE45-7374-84F60A8A9CE3}"/>
          </ac:picMkLst>
        </pc:picChg>
        <pc:picChg chg="add mod">
          <ac:chgData name="Roy, Koushik" userId="d62f485d-d3da-4715-a262-e1c0fb6be43e" providerId="ADAL" clId="{1EBB2D4B-7F72-4972-8C62-62F228685970}" dt="2025-05-01T19:50:15.653" v="2022" actId="1076"/>
          <ac:picMkLst>
            <pc:docMk/>
            <pc:sldMk cId="3167501376" sldId="276"/>
            <ac:picMk id="10" creationId="{B8C913BB-C71C-1BFC-3E2C-003E81DB691F}"/>
          </ac:picMkLst>
        </pc:picChg>
      </pc:sldChg>
      <pc:sldChg chg="addSp delSp modSp add mod">
        <pc:chgData name="Roy, Koushik" userId="d62f485d-d3da-4715-a262-e1c0fb6be43e" providerId="ADAL" clId="{1EBB2D4B-7F72-4972-8C62-62F228685970}" dt="2025-05-01T19:51:19.562" v="2046" actId="1076"/>
        <pc:sldMkLst>
          <pc:docMk/>
          <pc:sldMk cId="2684292633" sldId="277"/>
        </pc:sldMkLst>
        <pc:spChg chg="mod">
          <ac:chgData name="Roy, Koushik" userId="d62f485d-d3da-4715-a262-e1c0fb6be43e" providerId="ADAL" clId="{1EBB2D4B-7F72-4972-8C62-62F228685970}" dt="2025-05-01T19:50:47.113" v="2030" actId="20577"/>
          <ac:spMkLst>
            <pc:docMk/>
            <pc:sldMk cId="2684292633" sldId="277"/>
            <ac:spMk id="3" creationId="{8E9BFF9A-3500-E3DB-4269-855643AA8424}"/>
          </ac:spMkLst>
        </pc:spChg>
        <pc:picChg chg="del">
          <ac:chgData name="Roy, Koushik" userId="d62f485d-d3da-4715-a262-e1c0fb6be43e" providerId="ADAL" clId="{1EBB2D4B-7F72-4972-8C62-62F228685970}" dt="2025-05-01T19:50:51" v="2032" actId="478"/>
          <ac:picMkLst>
            <pc:docMk/>
            <pc:sldMk cId="2684292633" sldId="277"/>
            <ac:picMk id="5" creationId="{10BAE7A4-AC8E-8FBB-F01A-55081E291049}"/>
          </ac:picMkLst>
        </pc:picChg>
        <pc:picChg chg="add mod">
          <ac:chgData name="Roy, Koushik" userId="d62f485d-d3da-4715-a262-e1c0fb6be43e" providerId="ADAL" clId="{1EBB2D4B-7F72-4972-8C62-62F228685970}" dt="2025-05-01T19:51:09.312" v="2043" actId="1076"/>
          <ac:picMkLst>
            <pc:docMk/>
            <pc:sldMk cId="2684292633" sldId="277"/>
            <ac:picMk id="6" creationId="{2F3CE639-3465-C4E0-12C2-F0DE99B42513}"/>
          </ac:picMkLst>
        </pc:picChg>
        <pc:picChg chg="del">
          <ac:chgData name="Roy, Koushik" userId="d62f485d-d3da-4715-a262-e1c0fb6be43e" providerId="ADAL" clId="{1EBB2D4B-7F72-4972-8C62-62F228685970}" dt="2025-05-01T19:50:49.668" v="2031" actId="478"/>
          <ac:picMkLst>
            <pc:docMk/>
            <pc:sldMk cId="2684292633" sldId="277"/>
            <ac:picMk id="8" creationId="{B09696D6-931B-EFF5-19EE-F47F5D23720E}"/>
          </ac:picMkLst>
        </pc:picChg>
        <pc:picChg chg="add mod">
          <ac:chgData name="Roy, Koushik" userId="d62f485d-d3da-4715-a262-e1c0fb6be43e" providerId="ADAL" clId="{1EBB2D4B-7F72-4972-8C62-62F228685970}" dt="2025-05-01T19:51:19.562" v="2046" actId="1076"/>
          <ac:picMkLst>
            <pc:docMk/>
            <pc:sldMk cId="2684292633" sldId="277"/>
            <ac:picMk id="10" creationId="{D86007C6-DEA2-FA55-8361-3EDD9266E286}"/>
          </ac:picMkLst>
        </pc:picChg>
      </pc:sldChg>
      <pc:sldChg chg="delSp modSp add mod ord">
        <pc:chgData name="Roy, Koushik" userId="d62f485d-d3da-4715-a262-e1c0fb6be43e" providerId="ADAL" clId="{1EBB2D4B-7F72-4972-8C62-62F228685970}" dt="2025-05-01T20:33:20.496" v="2523" actId="14100"/>
        <pc:sldMkLst>
          <pc:docMk/>
          <pc:sldMk cId="337574297" sldId="278"/>
        </pc:sldMkLst>
        <pc:spChg chg="mod">
          <ac:chgData name="Roy, Koushik" userId="d62f485d-d3da-4715-a262-e1c0fb6be43e" providerId="ADAL" clId="{1EBB2D4B-7F72-4972-8C62-62F228685970}" dt="2025-05-01T19:51:55.129" v="2060" actId="20577"/>
          <ac:spMkLst>
            <pc:docMk/>
            <pc:sldMk cId="337574297" sldId="278"/>
            <ac:spMk id="2" creationId="{1AA13159-92A1-E645-7A18-6CE077B31B70}"/>
          </ac:spMkLst>
        </pc:spChg>
        <pc:spChg chg="mod">
          <ac:chgData name="Roy, Koushik" userId="d62f485d-d3da-4715-a262-e1c0fb6be43e" providerId="ADAL" clId="{1EBB2D4B-7F72-4972-8C62-62F228685970}" dt="2025-05-01T20:33:20.496" v="2523" actId="14100"/>
          <ac:spMkLst>
            <pc:docMk/>
            <pc:sldMk cId="337574297" sldId="278"/>
            <ac:spMk id="6" creationId="{2EBEE772-67B5-BD95-41DB-705C2D5C658E}"/>
          </ac:spMkLst>
        </pc:spChg>
        <pc:picChg chg="del">
          <ac:chgData name="Roy, Koushik" userId="d62f485d-d3da-4715-a262-e1c0fb6be43e" providerId="ADAL" clId="{1EBB2D4B-7F72-4972-8C62-62F228685970}" dt="2025-05-01T19:51:49.504" v="2050" actId="478"/>
          <ac:picMkLst>
            <pc:docMk/>
            <pc:sldMk cId="337574297" sldId="278"/>
            <ac:picMk id="5" creationId="{3A262004-E581-3299-65A3-0D13BB874110}"/>
          </ac:picMkLst>
        </pc:picChg>
      </pc:sldChg>
      <pc:sldChg chg="addSp delSp modSp add mod ord">
        <pc:chgData name="Roy, Koushik" userId="d62f485d-d3da-4715-a262-e1c0fb6be43e" providerId="ADAL" clId="{1EBB2D4B-7F72-4972-8C62-62F228685970}" dt="2025-05-01T19:55:54.043" v="2106" actId="1076"/>
        <pc:sldMkLst>
          <pc:docMk/>
          <pc:sldMk cId="1137203787" sldId="279"/>
        </pc:sldMkLst>
        <pc:spChg chg="mod">
          <ac:chgData name="Roy, Koushik" userId="d62f485d-d3da-4715-a262-e1c0fb6be43e" providerId="ADAL" clId="{1EBB2D4B-7F72-4972-8C62-62F228685970}" dt="2025-05-01T19:54:34.808" v="2096" actId="20577"/>
          <ac:spMkLst>
            <pc:docMk/>
            <pc:sldMk cId="1137203787" sldId="279"/>
            <ac:spMk id="2" creationId="{3F931858-AD5C-E95F-6EB6-B6801955E0D8}"/>
          </ac:spMkLst>
        </pc:spChg>
        <pc:spChg chg="mod">
          <ac:chgData name="Roy, Koushik" userId="d62f485d-d3da-4715-a262-e1c0fb6be43e" providerId="ADAL" clId="{1EBB2D4B-7F72-4972-8C62-62F228685970}" dt="2025-05-01T19:55:20.005" v="2100" actId="20577"/>
          <ac:spMkLst>
            <pc:docMk/>
            <pc:sldMk cId="1137203787" sldId="279"/>
            <ac:spMk id="6" creationId="{51B4C576-2A1F-5A15-9058-EE037E36D638}"/>
          </ac:spMkLst>
        </pc:spChg>
        <pc:picChg chg="add mod">
          <ac:chgData name="Roy, Koushik" userId="d62f485d-d3da-4715-a262-e1c0fb6be43e" providerId="ADAL" clId="{1EBB2D4B-7F72-4972-8C62-62F228685970}" dt="2025-05-01T19:55:54.043" v="2106" actId="1076"/>
          <ac:picMkLst>
            <pc:docMk/>
            <pc:sldMk cId="1137203787" sldId="279"/>
            <ac:picMk id="4" creationId="{0E3B7FF2-C451-DBAF-2C9E-EF43F2F6AF79}"/>
          </ac:picMkLst>
        </pc:picChg>
        <pc:picChg chg="del">
          <ac:chgData name="Roy, Koushik" userId="d62f485d-d3da-4715-a262-e1c0fb6be43e" providerId="ADAL" clId="{1EBB2D4B-7F72-4972-8C62-62F228685970}" dt="2025-05-01T19:55:42.184" v="2101" actId="478"/>
          <ac:picMkLst>
            <pc:docMk/>
            <pc:sldMk cId="1137203787" sldId="279"/>
            <ac:picMk id="5" creationId="{FABA799C-D610-3C1B-16B3-E663111E0330}"/>
          </ac:picMkLst>
        </pc:picChg>
      </pc:sldChg>
      <pc:sldChg chg="addSp delSp modSp add mod">
        <pc:chgData name="Roy, Koushik" userId="d62f485d-d3da-4715-a262-e1c0fb6be43e" providerId="ADAL" clId="{1EBB2D4B-7F72-4972-8C62-62F228685970}" dt="2025-05-01T20:11:15.683" v="2332"/>
        <pc:sldMkLst>
          <pc:docMk/>
          <pc:sldMk cId="3099523411" sldId="280"/>
        </pc:sldMkLst>
        <pc:spChg chg="mod">
          <ac:chgData name="Roy, Koushik" userId="d62f485d-d3da-4715-a262-e1c0fb6be43e" providerId="ADAL" clId="{1EBB2D4B-7F72-4972-8C62-62F228685970}" dt="2025-05-01T20:11:15.683" v="2332"/>
          <ac:spMkLst>
            <pc:docMk/>
            <pc:sldMk cId="3099523411" sldId="280"/>
            <ac:spMk id="2" creationId="{B121698B-E9F8-1877-739E-F3E8401BE7F3}"/>
          </ac:spMkLst>
        </pc:spChg>
        <pc:spChg chg="add del mod">
          <ac:chgData name="Roy, Koushik" userId="d62f485d-d3da-4715-a262-e1c0fb6be43e" providerId="ADAL" clId="{1EBB2D4B-7F72-4972-8C62-62F228685970}" dt="2025-05-01T19:57:10.399" v="2123" actId="478"/>
          <ac:spMkLst>
            <pc:docMk/>
            <pc:sldMk cId="3099523411" sldId="280"/>
            <ac:spMk id="5" creationId="{E24BA63E-7953-13FD-4EA5-CDAA6C7987EB}"/>
          </ac:spMkLst>
        </pc:spChg>
        <pc:spChg chg="del">
          <ac:chgData name="Roy, Koushik" userId="d62f485d-d3da-4715-a262-e1c0fb6be43e" providerId="ADAL" clId="{1EBB2D4B-7F72-4972-8C62-62F228685970}" dt="2025-05-01T19:56:14.966" v="2122" actId="478"/>
          <ac:spMkLst>
            <pc:docMk/>
            <pc:sldMk cId="3099523411" sldId="280"/>
            <ac:spMk id="6" creationId="{A661237B-D0D0-0203-4828-B395D2FF4EDD}"/>
          </ac:spMkLst>
        </pc:spChg>
        <pc:picChg chg="del">
          <ac:chgData name="Roy, Koushik" userId="d62f485d-d3da-4715-a262-e1c0fb6be43e" providerId="ADAL" clId="{1EBB2D4B-7F72-4972-8C62-62F228685970}" dt="2025-05-01T19:56:11.873" v="2121" actId="478"/>
          <ac:picMkLst>
            <pc:docMk/>
            <pc:sldMk cId="3099523411" sldId="280"/>
            <ac:picMk id="4" creationId="{5167534B-440F-EDEC-EC5F-4CEE7450D906}"/>
          </ac:picMkLst>
        </pc:picChg>
        <pc:picChg chg="add mod">
          <ac:chgData name="Roy, Koushik" userId="d62f485d-d3da-4715-a262-e1c0fb6be43e" providerId="ADAL" clId="{1EBB2D4B-7F72-4972-8C62-62F228685970}" dt="2025-05-01T19:57:19.253" v="2126" actId="1076"/>
          <ac:picMkLst>
            <pc:docMk/>
            <pc:sldMk cId="3099523411" sldId="280"/>
            <ac:picMk id="8" creationId="{CA210C6C-2279-5F49-65D2-EF2E5910A45B}"/>
          </ac:picMkLst>
        </pc:picChg>
      </pc:sldChg>
      <pc:sldChg chg="addSp delSp modSp add mod ord">
        <pc:chgData name="Roy, Koushik" userId="d62f485d-d3da-4715-a262-e1c0fb6be43e" providerId="ADAL" clId="{1EBB2D4B-7F72-4972-8C62-62F228685970}" dt="2025-05-01T20:11:01.634" v="2331" actId="20577"/>
        <pc:sldMkLst>
          <pc:docMk/>
          <pc:sldMk cId="1937049319" sldId="281"/>
        </pc:sldMkLst>
        <pc:spChg chg="mod">
          <ac:chgData name="Roy, Koushik" userId="d62f485d-d3da-4715-a262-e1c0fb6be43e" providerId="ADAL" clId="{1EBB2D4B-7F72-4972-8C62-62F228685970}" dt="2025-05-01T20:11:01.634" v="2331" actId="20577"/>
          <ac:spMkLst>
            <pc:docMk/>
            <pc:sldMk cId="1937049319" sldId="281"/>
            <ac:spMk id="2" creationId="{9252AC7E-45BF-C9CA-751D-F4F7E5B83656}"/>
          </ac:spMkLst>
        </pc:spChg>
        <pc:spChg chg="mod">
          <ac:chgData name="Roy, Koushik" userId="d62f485d-d3da-4715-a262-e1c0fb6be43e" providerId="ADAL" clId="{1EBB2D4B-7F72-4972-8C62-62F228685970}" dt="2025-05-01T20:01:46.222" v="2138" actId="20577"/>
          <ac:spMkLst>
            <pc:docMk/>
            <pc:sldMk cId="1937049319" sldId="281"/>
            <ac:spMk id="3" creationId="{645FE9C3-BF07-AE16-D75B-0638040CA468}"/>
          </ac:spMkLst>
        </pc:spChg>
        <pc:picChg chg="add mod">
          <ac:chgData name="Roy, Koushik" userId="d62f485d-d3da-4715-a262-e1c0fb6be43e" providerId="ADAL" clId="{1EBB2D4B-7F72-4972-8C62-62F228685970}" dt="2025-05-01T20:05:35.806" v="2152" actId="1076"/>
          <ac:picMkLst>
            <pc:docMk/>
            <pc:sldMk cId="1937049319" sldId="281"/>
            <ac:picMk id="5" creationId="{8EAD6DEE-FF75-C8C3-5241-B951A1891C42}"/>
          </ac:picMkLst>
        </pc:picChg>
        <pc:picChg chg="del">
          <ac:chgData name="Roy, Koushik" userId="d62f485d-d3da-4715-a262-e1c0fb6be43e" providerId="ADAL" clId="{1EBB2D4B-7F72-4972-8C62-62F228685970}" dt="2025-05-01T19:58:29.933" v="2132" actId="478"/>
          <ac:picMkLst>
            <pc:docMk/>
            <pc:sldMk cId="1937049319" sldId="281"/>
            <ac:picMk id="6" creationId="{B4B31C87-EB8F-48AF-3715-D69EA3E782C4}"/>
          </ac:picMkLst>
        </pc:picChg>
        <pc:picChg chg="add mod">
          <ac:chgData name="Roy, Koushik" userId="d62f485d-d3da-4715-a262-e1c0fb6be43e" providerId="ADAL" clId="{1EBB2D4B-7F72-4972-8C62-62F228685970}" dt="2025-05-01T20:05:41.406" v="2154" actId="14100"/>
          <ac:picMkLst>
            <pc:docMk/>
            <pc:sldMk cId="1937049319" sldId="281"/>
            <ac:picMk id="9" creationId="{CF91FA0B-8E00-6859-5FB8-940E8CB35D6E}"/>
          </ac:picMkLst>
        </pc:picChg>
        <pc:picChg chg="del">
          <ac:chgData name="Roy, Koushik" userId="d62f485d-d3da-4715-a262-e1c0fb6be43e" providerId="ADAL" clId="{1EBB2D4B-7F72-4972-8C62-62F228685970}" dt="2025-05-01T19:58:31.748" v="2133" actId="478"/>
          <ac:picMkLst>
            <pc:docMk/>
            <pc:sldMk cId="1937049319" sldId="281"/>
            <ac:picMk id="10" creationId="{44D7317E-8099-EE62-31D4-F83A5B7F34F1}"/>
          </ac:picMkLst>
        </pc:picChg>
      </pc:sldChg>
      <pc:sldChg chg="addSp delSp modSp add mod">
        <pc:chgData name="Roy, Koushik" userId="d62f485d-d3da-4715-a262-e1c0fb6be43e" providerId="ADAL" clId="{1EBB2D4B-7F72-4972-8C62-62F228685970}" dt="2025-05-01T20:08:10.025" v="2189" actId="1076"/>
        <pc:sldMkLst>
          <pc:docMk/>
          <pc:sldMk cId="3395715125" sldId="282"/>
        </pc:sldMkLst>
        <pc:spChg chg="mod">
          <ac:chgData name="Roy, Koushik" userId="d62f485d-d3da-4715-a262-e1c0fb6be43e" providerId="ADAL" clId="{1EBB2D4B-7F72-4972-8C62-62F228685970}" dt="2025-05-01T20:06:05.662" v="2180" actId="20577"/>
          <ac:spMkLst>
            <pc:docMk/>
            <pc:sldMk cId="3395715125" sldId="282"/>
            <ac:spMk id="2" creationId="{A03B2441-0C3C-BC5B-C456-FB8FBCA590BB}"/>
          </ac:spMkLst>
        </pc:spChg>
        <pc:spChg chg="del">
          <ac:chgData name="Roy, Koushik" userId="d62f485d-d3da-4715-a262-e1c0fb6be43e" providerId="ADAL" clId="{1EBB2D4B-7F72-4972-8C62-62F228685970}" dt="2025-05-01T20:05:55.705" v="2156" actId="478"/>
          <ac:spMkLst>
            <pc:docMk/>
            <pc:sldMk cId="3395715125" sldId="282"/>
            <ac:spMk id="3" creationId="{A86AADC9-614A-D0BA-541F-8E3C52EDC9FE}"/>
          </ac:spMkLst>
        </pc:spChg>
        <pc:spChg chg="add del mod">
          <ac:chgData name="Roy, Koushik" userId="d62f485d-d3da-4715-a262-e1c0fb6be43e" providerId="ADAL" clId="{1EBB2D4B-7F72-4972-8C62-62F228685970}" dt="2025-05-01T20:05:57.997" v="2157" actId="478"/>
          <ac:spMkLst>
            <pc:docMk/>
            <pc:sldMk cId="3395715125" sldId="282"/>
            <ac:spMk id="6" creationId="{84A69217-312A-C06B-0C1E-3F782766A58F}"/>
          </ac:spMkLst>
        </pc:spChg>
        <pc:spChg chg="del">
          <ac:chgData name="Roy, Koushik" userId="d62f485d-d3da-4715-a262-e1c0fb6be43e" providerId="ADAL" clId="{1EBB2D4B-7F72-4972-8C62-62F228685970}" dt="2025-05-01T20:05:55.705" v="2156" actId="478"/>
          <ac:spMkLst>
            <pc:docMk/>
            <pc:sldMk cId="3395715125" sldId="282"/>
            <ac:spMk id="7" creationId="{FC87100A-7182-C073-DA00-BA6FA0CB5C5C}"/>
          </ac:spMkLst>
        </pc:spChg>
        <pc:spChg chg="del">
          <ac:chgData name="Roy, Koushik" userId="d62f485d-d3da-4715-a262-e1c0fb6be43e" providerId="ADAL" clId="{1EBB2D4B-7F72-4972-8C62-62F228685970}" dt="2025-05-01T20:05:55.705" v="2156" actId="478"/>
          <ac:spMkLst>
            <pc:docMk/>
            <pc:sldMk cId="3395715125" sldId="282"/>
            <ac:spMk id="11" creationId="{26A246B8-D68B-D046-03DF-9E7627CF4C80}"/>
          </ac:spMkLst>
        </pc:spChg>
        <pc:picChg chg="del">
          <ac:chgData name="Roy, Koushik" userId="d62f485d-d3da-4715-a262-e1c0fb6be43e" providerId="ADAL" clId="{1EBB2D4B-7F72-4972-8C62-62F228685970}" dt="2025-05-01T20:05:55.705" v="2156" actId="478"/>
          <ac:picMkLst>
            <pc:docMk/>
            <pc:sldMk cId="3395715125" sldId="282"/>
            <ac:picMk id="5" creationId="{F0BA6625-E7CC-C517-93DB-98FC23ADA5D0}"/>
          </ac:picMkLst>
        </pc:picChg>
        <pc:picChg chg="del">
          <ac:chgData name="Roy, Koushik" userId="d62f485d-d3da-4715-a262-e1c0fb6be43e" providerId="ADAL" clId="{1EBB2D4B-7F72-4972-8C62-62F228685970}" dt="2025-05-01T20:05:55.705" v="2156" actId="478"/>
          <ac:picMkLst>
            <pc:docMk/>
            <pc:sldMk cId="3395715125" sldId="282"/>
            <ac:picMk id="9" creationId="{A75F07E1-F9BA-E796-FAE4-35422751707A}"/>
          </ac:picMkLst>
        </pc:picChg>
        <pc:picChg chg="add del mod">
          <ac:chgData name="Roy, Koushik" userId="d62f485d-d3da-4715-a262-e1c0fb6be43e" providerId="ADAL" clId="{1EBB2D4B-7F72-4972-8C62-62F228685970}" dt="2025-05-01T20:07:07.034" v="2184" actId="478"/>
          <ac:picMkLst>
            <pc:docMk/>
            <pc:sldMk cId="3395715125" sldId="282"/>
            <ac:picMk id="10" creationId="{02BE7574-E36B-E18B-74F4-33179D6CB4CE}"/>
          </ac:picMkLst>
        </pc:picChg>
        <pc:picChg chg="add mod">
          <ac:chgData name="Roy, Koushik" userId="d62f485d-d3da-4715-a262-e1c0fb6be43e" providerId="ADAL" clId="{1EBB2D4B-7F72-4972-8C62-62F228685970}" dt="2025-05-01T20:08:10.025" v="2189" actId="1076"/>
          <ac:picMkLst>
            <pc:docMk/>
            <pc:sldMk cId="3395715125" sldId="282"/>
            <ac:picMk id="13" creationId="{495468FD-E496-A0A2-A32F-3194FB9CEB98}"/>
          </ac:picMkLst>
        </pc:picChg>
      </pc:sldChg>
      <pc:sldChg chg="modSp add mod ord">
        <pc:chgData name="Roy, Koushik" userId="d62f485d-d3da-4715-a262-e1c0fb6be43e" providerId="ADAL" clId="{1EBB2D4B-7F72-4972-8C62-62F228685970}" dt="2025-05-01T20:14:07.181" v="2376" actId="1076"/>
        <pc:sldMkLst>
          <pc:docMk/>
          <pc:sldMk cId="3483789237" sldId="283"/>
        </pc:sldMkLst>
        <pc:spChg chg="mod">
          <ac:chgData name="Roy, Koushik" userId="d62f485d-d3da-4715-a262-e1c0fb6be43e" providerId="ADAL" clId="{1EBB2D4B-7F72-4972-8C62-62F228685970}" dt="2025-05-01T20:11:47.471" v="2335" actId="2711"/>
          <ac:spMkLst>
            <pc:docMk/>
            <pc:sldMk cId="3483789237" sldId="283"/>
            <ac:spMk id="2" creationId="{7B68CA6A-FE08-D797-7520-4AED526939F2}"/>
          </ac:spMkLst>
        </pc:spChg>
        <pc:spChg chg="mod">
          <ac:chgData name="Roy, Koushik" userId="d62f485d-d3da-4715-a262-e1c0fb6be43e" providerId="ADAL" clId="{1EBB2D4B-7F72-4972-8C62-62F228685970}" dt="2025-05-01T20:14:01.214" v="2375" actId="1076"/>
          <ac:spMkLst>
            <pc:docMk/>
            <pc:sldMk cId="3483789237" sldId="283"/>
            <ac:spMk id="4" creationId="{E071C419-0576-7B0F-DF64-82BA83C35FDB}"/>
          </ac:spMkLst>
        </pc:spChg>
        <pc:graphicFrameChg chg="mod modGraphic">
          <ac:chgData name="Roy, Koushik" userId="d62f485d-d3da-4715-a262-e1c0fb6be43e" providerId="ADAL" clId="{1EBB2D4B-7F72-4972-8C62-62F228685970}" dt="2025-05-01T20:14:07.181" v="2376" actId="1076"/>
          <ac:graphicFrameMkLst>
            <pc:docMk/>
            <pc:sldMk cId="3483789237" sldId="283"/>
            <ac:graphicFrameMk id="3" creationId="{DE303A58-4A13-8CF2-C596-EA3B3AFF2458}"/>
          </ac:graphicFrameMkLst>
        </pc:graphicFrameChg>
      </pc:sldChg>
      <pc:sldChg chg="addSp modSp add mod">
        <pc:chgData name="Roy, Koushik" userId="d62f485d-d3da-4715-a262-e1c0fb6be43e" providerId="ADAL" clId="{1EBB2D4B-7F72-4972-8C62-62F228685970}" dt="2025-05-01T20:28:08.041" v="2447" actId="1035"/>
        <pc:sldMkLst>
          <pc:docMk/>
          <pc:sldMk cId="3376290417" sldId="284"/>
        </pc:sldMkLst>
        <pc:spChg chg="add mod">
          <ac:chgData name="Roy, Koushik" userId="d62f485d-d3da-4715-a262-e1c0fb6be43e" providerId="ADAL" clId="{1EBB2D4B-7F72-4972-8C62-62F228685970}" dt="2025-05-01T20:27:16.941" v="2400" actId="1076"/>
          <ac:spMkLst>
            <pc:docMk/>
            <pc:sldMk cId="3376290417" sldId="284"/>
            <ac:spMk id="4" creationId="{AA4ABBE9-D0F6-3972-65B1-0599A46F5223}"/>
          </ac:spMkLst>
        </pc:spChg>
        <pc:spChg chg="add mod">
          <ac:chgData name="Roy, Koushik" userId="d62f485d-d3da-4715-a262-e1c0fb6be43e" providerId="ADAL" clId="{1EBB2D4B-7F72-4972-8C62-62F228685970}" dt="2025-05-01T20:27:30.042" v="2407" actId="1035"/>
          <ac:spMkLst>
            <pc:docMk/>
            <pc:sldMk cId="3376290417" sldId="284"/>
            <ac:spMk id="5" creationId="{F7BD613F-3312-718E-9A06-99EEB136EAD5}"/>
          </ac:spMkLst>
        </pc:spChg>
        <pc:spChg chg="add mod">
          <ac:chgData name="Roy, Koushik" userId="d62f485d-d3da-4715-a262-e1c0fb6be43e" providerId="ADAL" clId="{1EBB2D4B-7F72-4972-8C62-62F228685970}" dt="2025-05-01T20:27:53.409" v="2431" actId="1076"/>
          <ac:spMkLst>
            <pc:docMk/>
            <pc:sldMk cId="3376290417" sldId="284"/>
            <ac:spMk id="6" creationId="{22AE0E74-BBC3-DB13-C3CE-200A063B0D06}"/>
          </ac:spMkLst>
        </pc:spChg>
        <pc:spChg chg="add mod">
          <ac:chgData name="Roy, Koushik" userId="d62f485d-d3da-4715-a262-e1c0fb6be43e" providerId="ADAL" clId="{1EBB2D4B-7F72-4972-8C62-62F228685970}" dt="2025-05-01T20:28:08.041" v="2447" actId="1035"/>
          <ac:spMkLst>
            <pc:docMk/>
            <pc:sldMk cId="3376290417" sldId="284"/>
            <ac:spMk id="8" creationId="{6E9C1265-B77D-95DF-EED3-E6F054B2E042}"/>
          </ac:spMkLst>
        </pc:spChg>
      </pc:sldChg>
      <pc:sldChg chg="addSp delSp modSp add mod">
        <pc:chgData name="Roy, Koushik" userId="d62f485d-d3da-4715-a262-e1c0fb6be43e" providerId="ADAL" clId="{1EBB2D4B-7F72-4972-8C62-62F228685970}" dt="2025-05-01T20:34:12.708" v="2556" actId="1076"/>
        <pc:sldMkLst>
          <pc:docMk/>
          <pc:sldMk cId="57226931" sldId="285"/>
        </pc:sldMkLst>
        <pc:spChg chg="mod">
          <ac:chgData name="Roy, Koushik" userId="d62f485d-d3da-4715-a262-e1c0fb6be43e" providerId="ADAL" clId="{1EBB2D4B-7F72-4972-8C62-62F228685970}" dt="2025-05-01T20:34:12.708" v="2556" actId="1076"/>
          <ac:spMkLst>
            <pc:docMk/>
            <pc:sldMk cId="57226931" sldId="285"/>
            <ac:spMk id="2" creationId="{21813C4D-54EA-C081-6ACE-5B19C3B2BF55}"/>
          </ac:spMkLst>
        </pc:spChg>
        <pc:spChg chg="add del mod">
          <ac:chgData name="Roy, Koushik" userId="d62f485d-d3da-4715-a262-e1c0fb6be43e" providerId="ADAL" clId="{1EBB2D4B-7F72-4972-8C62-62F228685970}" dt="2025-05-01T20:33:31.908" v="2526" actId="478"/>
          <ac:spMkLst>
            <pc:docMk/>
            <pc:sldMk cId="57226931" sldId="285"/>
            <ac:spMk id="4" creationId="{CD74F907-5115-A193-47D3-F015C0ED12B6}"/>
          </ac:spMkLst>
        </pc:spChg>
        <pc:spChg chg="del">
          <ac:chgData name="Roy, Koushik" userId="d62f485d-d3da-4715-a262-e1c0fb6be43e" providerId="ADAL" clId="{1EBB2D4B-7F72-4972-8C62-62F228685970}" dt="2025-05-01T20:33:30.222" v="2525" actId="478"/>
          <ac:spMkLst>
            <pc:docMk/>
            <pc:sldMk cId="57226931" sldId="285"/>
            <ac:spMk id="6" creationId="{11353C7B-97A6-C790-306A-C684338F691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FB9A1-CA91-223C-13FE-DAACF9D23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B71FA6-3822-D872-2C85-C85A36E31E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371CC-F04B-7E20-7CE0-6794FA1E5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FAF3C-993E-45B2-98F9-288CE503D317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02A26-56DC-D974-0536-21C767054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5473B-8246-E744-9BCF-E9A1BBC43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52CF2-6A6F-4191-B971-AAD45AB2F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693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BD8ED-68FD-F235-6709-602570D72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F7BBD0-04E9-6A03-A806-3D2D0E506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0F490-1EF2-A38B-8FBD-4421F5855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FAF3C-993E-45B2-98F9-288CE503D317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74BAD-A933-6498-3753-A61071F59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065BC-A7FC-44A4-0462-D24DDBD97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52CF2-6A6F-4191-B971-AAD45AB2F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41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941239-B14B-1C48-115F-7A27D931F8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F384C7-C21C-8085-4476-581E33D008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F05B3-66B5-6928-4D66-F085D5B3C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FAF3C-993E-45B2-98F9-288CE503D317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CF273-34CF-50DA-AFC0-C841BC8B8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E17FD-3995-82C5-5CA5-EAC9B0D63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52CF2-6A6F-4191-B971-AAD45AB2F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864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94013-D3AD-7097-7018-21AFBE664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B6C0D-B86C-EB26-34ED-937B25025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0D4E2-46D4-5DD4-AB82-4CFC77424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FAF3C-993E-45B2-98F9-288CE503D317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A615E-F7D6-A947-D028-92784CE68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30497-A936-7EBF-CDEB-8E5DCC098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52CF2-6A6F-4191-B971-AAD45AB2F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643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E974E-AEB6-813B-657B-3668277A5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1944E5-FA8B-BE47-38EA-A39434E84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99C2E5-4FB3-691A-F425-D7E855E47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FAF3C-993E-45B2-98F9-288CE503D317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89D77-B93B-3402-89D3-07D1D04CA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CAAB1-EB09-5295-6A9B-06E31743F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52CF2-6A6F-4191-B971-AAD45AB2F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41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7FEA8-5314-AD41-D8EB-23BC93092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BE989-89B8-510D-BB65-A3BD033C1A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C12762-4AA7-2CC0-4182-F5765444E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04A46B-CE83-8518-6A0E-889BB60B9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FAF3C-993E-45B2-98F9-288CE503D317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E04583-D8DD-AAAF-4574-23D63F050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C7A5C-AA32-650D-67D4-C84336138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52CF2-6A6F-4191-B971-AAD45AB2F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87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9FAB3-C582-A0A8-3C6B-01C5FD887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7CD5DD-AC3B-A500-88D6-3E431F1F3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6D477B-089D-7C7D-138B-B33968FCC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72CED9-008A-D8AF-B724-F2FFB1E2FF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B92B86-EC1B-0479-41E1-AE71545C67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13D07E-E1E4-DA4C-B1B9-FE1A23FEE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FAF3C-993E-45B2-98F9-288CE503D317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CDA0F4-4C6B-7F1B-B3AD-B35C1D576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1F53D0-8BB9-7E23-8AC2-5EDC84399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52CF2-6A6F-4191-B971-AAD45AB2F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87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30A0-6F66-CC2C-F549-30598F981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E8A76B-F892-11E9-5B06-48B28DE18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FAF3C-993E-45B2-98F9-288CE503D317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0954B8-8C10-B4D7-837F-A04D7528E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783AF-13A1-94B5-5314-8276EBEFD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52CF2-6A6F-4191-B971-AAD45AB2F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298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39E511-0FB8-18AD-DF1C-0CDC024F6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FAF3C-993E-45B2-98F9-288CE503D317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C1FC32-1F25-C84F-4BD5-B85BD1D53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724A5-7B65-3B05-6207-5A856AF32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52CF2-6A6F-4191-B971-AAD45AB2F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024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8360A-1CF8-CB06-774C-B29386B96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135A7-C0F1-75D2-FCAE-82B4593AF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BF732-2A7C-0E67-F29C-CAA8F49CD3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A56379-033C-79D5-D229-F86BBC6D7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FAF3C-993E-45B2-98F9-288CE503D317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20F23A-30B5-F661-E9DF-F25209759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7413C-230F-3C46-782B-32976BB9A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52CF2-6A6F-4191-B971-AAD45AB2F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98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F113E-48A1-0A82-CEB6-E4F565880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7FDFA0-B113-2494-4611-7E66FB2F89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38B025-E0A0-7647-E1B6-BD6D7AE971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05DA85-57DF-B59A-159F-52412F97B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FAF3C-993E-45B2-98F9-288CE503D317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CCAC92-3DF0-532C-FD5D-3E8D5C2B1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67E83D-2A61-CE43-C453-263B358E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52CF2-6A6F-4191-B971-AAD45AB2F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147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82FA91-83CC-6405-BC88-498B19278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F423A-E559-9A63-1BC7-8BDFE8023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3C7B2-8391-F8DD-8E53-B7E77E1FEC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BFAF3C-993E-45B2-98F9-288CE503D317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76BBD-5BDE-6B8F-45A8-6C00CD7594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F2641-4A21-7371-380E-5C53232B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652CF2-6A6F-4191-B971-AAD45AB2F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33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FE611-F7B3-1671-15C5-5918FAA0D7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E5C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Emotion Recognition in Videos Through Deep Neural Network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4E02E-E201-CA10-A0A7-AD1987E01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54824"/>
            <a:ext cx="9144000" cy="1402976"/>
          </a:xfrm>
        </p:spPr>
        <p:txBody>
          <a:bodyPr/>
          <a:lstStyle/>
          <a:p>
            <a:r>
              <a:rPr lang="en-US" dirty="0"/>
              <a:t>By: Koushik Roy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FB51A5-5A0F-76A0-5A36-D481B89A556A}"/>
              </a:ext>
            </a:extLst>
          </p:cNvPr>
          <p:cNvSpPr/>
          <p:nvPr/>
        </p:nvSpPr>
        <p:spPr>
          <a:xfrm>
            <a:off x="4399359" y="3650456"/>
            <a:ext cx="3393281" cy="71437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651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58883-37F1-276E-5897-4D80FE7DF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0EC67-B21D-A313-A35E-D768CCE563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540" y="259975"/>
            <a:ext cx="11813523" cy="587469"/>
          </a:xfrm>
        </p:spPr>
        <p:txBody>
          <a:bodyPr>
            <a:normAutofit/>
          </a:bodyPr>
          <a:lstStyle/>
          <a:p>
            <a:pPr algn="l"/>
            <a:r>
              <a:rPr lang="en-US" sz="3000" dirty="0">
                <a:solidFill>
                  <a:srgbClr val="FE5C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Early Fusion Model Architecture 1 (2d CNN, not pretrained) [Results]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A2C77CE-E879-57CB-F08B-6DE11FB989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791251"/>
              </p:ext>
            </p:extLst>
          </p:nvPr>
        </p:nvGraphicFramePr>
        <p:xfrm>
          <a:off x="1817687" y="2748491"/>
          <a:ext cx="81280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97813242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8734437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428739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04791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Frames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53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 Augment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16.67%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21.67%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21.67%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705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Augment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28.33%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26.67%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28.33%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7558"/>
                  </a:ext>
                </a:extLst>
              </a:tr>
            </a:tbl>
          </a:graphicData>
        </a:graphic>
      </p:graphicFrame>
      <p:sp>
        <p:nvSpPr>
          <p:cNvPr id="4" name="Subtitle 2">
            <a:extLst>
              <a:ext uri="{FF2B5EF4-FFF2-40B4-BE49-F238E27FC236}">
                <a16:creationId xmlns:a16="http://schemas.microsoft.com/office/drawing/2014/main" id="{1EBBF0DA-D2B4-C2B4-A917-85DEA1B52C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7328" y="2175459"/>
            <a:ext cx="5417344" cy="366292"/>
          </a:xfrm>
        </p:spPr>
        <p:txBody>
          <a:bodyPr>
            <a:no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Table: Test accuracy of the early fusion model (2d CNN)</a:t>
            </a:r>
          </a:p>
        </p:txBody>
      </p:sp>
    </p:spTree>
    <p:extLst>
      <p:ext uri="{BB962C8B-B14F-4D97-AF65-F5344CB8AC3E}">
        <p14:creationId xmlns:p14="http://schemas.microsoft.com/office/powerpoint/2010/main" val="3424771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C04D2-F4AB-10E6-0529-5382F0A7D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E159C-2B12-986C-A253-4C85113749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540" y="259975"/>
            <a:ext cx="11813523" cy="587469"/>
          </a:xfrm>
        </p:spPr>
        <p:txBody>
          <a:bodyPr>
            <a:normAutofit/>
          </a:bodyPr>
          <a:lstStyle/>
          <a:p>
            <a:pPr algn="l"/>
            <a:r>
              <a:rPr lang="en-US" sz="3000" dirty="0">
                <a:solidFill>
                  <a:srgbClr val="FE5C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Early Fusion Model Architecture 1 (2d CNN, not pretrained) [Results]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65D270E-B21D-C296-8A55-3DBCCC71CDED}"/>
              </a:ext>
            </a:extLst>
          </p:cNvPr>
          <p:cNvSpPr/>
          <p:nvPr/>
        </p:nvSpPr>
        <p:spPr>
          <a:xfrm>
            <a:off x="5808988" y="1581150"/>
            <a:ext cx="1671637" cy="53578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Frames 10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F22B4C9-62CA-5581-600F-D7CC7EB458C1}"/>
              </a:ext>
            </a:extLst>
          </p:cNvPr>
          <p:cNvSpPr/>
          <p:nvPr/>
        </p:nvSpPr>
        <p:spPr>
          <a:xfrm>
            <a:off x="2609851" y="1638296"/>
            <a:ext cx="1671637" cy="53578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Frames 6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16816AF-35CE-C3B4-6411-51C168795474}"/>
              </a:ext>
            </a:extLst>
          </p:cNvPr>
          <p:cNvSpPr/>
          <p:nvPr/>
        </p:nvSpPr>
        <p:spPr>
          <a:xfrm>
            <a:off x="9008125" y="1581150"/>
            <a:ext cx="1671637" cy="53578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Frames 16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360B118-CD68-331A-11D8-E6D3D31D9E95}"/>
              </a:ext>
            </a:extLst>
          </p:cNvPr>
          <p:cNvSpPr/>
          <p:nvPr/>
        </p:nvSpPr>
        <p:spPr>
          <a:xfrm>
            <a:off x="290514" y="3036087"/>
            <a:ext cx="1671637" cy="53578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 Augment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CB7E3BE-CB34-88F6-EE42-34121B68A95D}"/>
              </a:ext>
            </a:extLst>
          </p:cNvPr>
          <p:cNvSpPr/>
          <p:nvPr/>
        </p:nvSpPr>
        <p:spPr>
          <a:xfrm>
            <a:off x="290513" y="4902994"/>
            <a:ext cx="1671637" cy="53578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Augment</a:t>
            </a:r>
          </a:p>
        </p:txBody>
      </p:sp>
      <p:pic>
        <p:nvPicPr>
          <p:cNvPr id="13" name="Picture 12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22DFD950-1577-A98F-45B3-77E05F4F3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932" y="2217887"/>
            <a:ext cx="2737968" cy="2053477"/>
          </a:xfrm>
          <a:prstGeom prst="rect">
            <a:avLst/>
          </a:prstGeom>
        </p:spPr>
      </p:pic>
      <p:pic>
        <p:nvPicPr>
          <p:cNvPr id="15" name="Picture 14" descr="A graph of blue and orange lines&#10;&#10;AI-generated content may be incorrect.">
            <a:extLst>
              <a:ext uri="{FF2B5EF4-FFF2-40B4-BE49-F238E27FC236}">
                <a16:creationId xmlns:a16="http://schemas.microsoft.com/office/drawing/2014/main" id="{CBAA8150-B14C-93E4-00D6-4C018ABC27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73" y="4227666"/>
            <a:ext cx="2926086" cy="2194565"/>
          </a:xfrm>
          <a:prstGeom prst="rect">
            <a:avLst/>
          </a:prstGeom>
        </p:spPr>
      </p:pic>
      <p:pic>
        <p:nvPicPr>
          <p:cNvPr id="17" name="Picture 16" descr="A graph of a graph&#10;&#10;AI-generated content may be incorrect.">
            <a:extLst>
              <a:ext uri="{FF2B5EF4-FFF2-40B4-BE49-F238E27FC236}">
                <a16:creationId xmlns:a16="http://schemas.microsoft.com/office/drawing/2014/main" id="{43A31861-0B93-16B5-537C-490B1B6EC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763" y="2206694"/>
            <a:ext cx="2926086" cy="2194565"/>
          </a:xfrm>
          <a:prstGeom prst="rect">
            <a:avLst/>
          </a:prstGeom>
        </p:spPr>
      </p:pic>
      <p:pic>
        <p:nvPicPr>
          <p:cNvPr id="19" name="Picture 18" descr="A graph of blue and orange lines&#10;&#10;AI-generated content may be incorrect.">
            <a:extLst>
              <a:ext uri="{FF2B5EF4-FFF2-40B4-BE49-F238E27FC236}">
                <a16:creationId xmlns:a16="http://schemas.microsoft.com/office/drawing/2014/main" id="{9F245950-5DAB-A5FA-C600-FCA6A8622B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762" y="4353453"/>
            <a:ext cx="2926087" cy="2194565"/>
          </a:xfrm>
          <a:prstGeom prst="rect">
            <a:avLst/>
          </a:prstGeom>
        </p:spPr>
      </p:pic>
      <p:pic>
        <p:nvPicPr>
          <p:cNvPr id="21" name="Picture 20" descr="A graph of a graph with blue and orange lines&#10;&#10;AI-generated content may be incorrect.">
            <a:extLst>
              <a:ext uri="{FF2B5EF4-FFF2-40B4-BE49-F238E27FC236}">
                <a16:creationId xmlns:a16="http://schemas.microsoft.com/office/drawing/2014/main" id="{9A1E16F7-166E-E556-D7BF-1827ADFCC8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716" y="2188364"/>
            <a:ext cx="2980854" cy="2235641"/>
          </a:xfrm>
          <a:prstGeom prst="rect">
            <a:avLst/>
          </a:prstGeom>
        </p:spPr>
      </p:pic>
      <p:pic>
        <p:nvPicPr>
          <p:cNvPr id="23" name="Picture 22" descr="A graph of a graph with blue and orange lines&#10;&#10;AI-generated content may be incorrect.">
            <a:extLst>
              <a:ext uri="{FF2B5EF4-FFF2-40B4-BE49-F238E27FC236}">
                <a16:creationId xmlns:a16="http://schemas.microsoft.com/office/drawing/2014/main" id="{4AAE7841-9C6B-3287-0264-53CFF53F09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717" y="4424005"/>
            <a:ext cx="2980854" cy="223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712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78C70-8EF5-91E4-3AD5-476CD8420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5D616-E355-0077-876B-6DD6DA54C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540" y="259975"/>
            <a:ext cx="11813523" cy="587469"/>
          </a:xfrm>
        </p:spPr>
        <p:txBody>
          <a:bodyPr>
            <a:normAutofit/>
          </a:bodyPr>
          <a:lstStyle/>
          <a:p>
            <a:pPr algn="l"/>
            <a:r>
              <a:rPr lang="en-US" sz="3000" dirty="0">
                <a:solidFill>
                  <a:srgbClr val="FE5C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Early Fusion Model Architecture 1 (2d CNN, not pretrained) [Results]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3223E15-25FF-6A02-574A-628BB333713D}"/>
              </a:ext>
            </a:extLst>
          </p:cNvPr>
          <p:cNvSpPr/>
          <p:nvPr/>
        </p:nvSpPr>
        <p:spPr>
          <a:xfrm>
            <a:off x="5808988" y="1581150"/>
            <a:ext cx="1671637" cy="53578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Frames 10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46E5FA9-B480-9D55-E7C1-CF77711DBC4D}"/>
              </a:ext>
            </a:extLst>
          </p:cNvPr>
          <p:cNvSpPr/>
          <p:nvPr/>
        </p:nvSpPr>
        <p:spPr>
          <a:xfrm>
            <a:off x="2609851" y="1638296"/>
            <a:ext cx="1671637" cy="53578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Frames 6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16E4715-FA7D-778D-3327-014A4CD9C10D}"/>
              </a:ext>
            </a:extLst>
          </p:cNvPr>
          <p:cNvSpPr/>
          <p:nvPr/>
        </p:nvSpPr>
        <p:spPr>
          <a:xfrm>
            <a:off x="9008125" y="1581150"/>
            <a:ext cx="1671637" cy="53578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Frames 16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ACECFBF-F389-B129-CB57-8CB81F26243F}"/>
              </a:ext>
            </a:extLst>
          </p:cNvPr>
          <p:cNvSpPr/>
          <p:nvPr/>
        </p:nvSpPr>
        <p:spPr>
          <a:xfrm>
            <a:off x="290514" y="3036087"/>
            <a:ext cx="1671637" cy="53578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 Augment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C303DC7-5487-83B5-0BF3-8AFB3859EFCC}"/>
              </a:ext>
            </a:extLst>
          </p:cNvPr>
          <p:cNvSpPr/>
          <p:nvPr/>
        </p:nvSpPr>
        <p:spPr>
          <a:xfrm>
            <a:off x="290513" y="4902994"/>
            <a:ext cx="1671637" cy="53578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Augment</a:t>
            </a:r>
          </a:p>
        </p:txBody>
      </p:sp>
      <p:pic>
        <p:nvPicPr>
          <p:cNvPr id="4" name="Picture 3" descr="A graph of a bar graph&#10;&#10;AI-generated content may be incorrect.">
            <a:extLst>
              <a:ext uri="{FF2B5EF4-FFF2-40B4-BE49-F238E27FC236}">
                <a16:creationId xmlns:a16="http://schemas.microsoft.com/office/drawing/2014/main" id="{36C1BBD6-AE2C-5144-9427-AF0D40670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723" y="2350880"/>
            <a:ext cx="3242091" cy="1621046"/>
          </a:xfrm>
          <a:prstGeom prst="rect">
            <a:avLst/>
          </a:prstGeom>
        </p:spPr>
      </p:pic>
      <p:pic>
        <p:nvPicPr>
          <p:cNvPr id="6" name="Picture 5" descr="A graph of a bar&#10;&#10;AI-generated content may be incorrect.">
            <a:extLst>
              <a:ext uri="{FF2B5EF4-FFF2-40B4-BE49-F238E27FC236}">
                <a16:creationId xmlns:a16="http://schemas.microsoft.com/office/drawing/2014/main" id="{E103727C-AD01-57DE-4908-DCD22F0DF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723" y="4148729"/>
            <a:ext cx="3242091" cy="1621046"/>
          </a:xfrm>
          <a:prstGeom prst="rect">
            <a:avLst/>
          </a:prstGeom>
        </p:spPr>
      </p:pic>
      <p:pic>
        <p:nvPicPr>
          <p:cNvPr id="14" name="Picture 13" descr="A graph with blue rectangles&#10;&#10;AI-generated content may be incorrect.">
            <a:extLst>
              <a:ext uri="{FF2B5EF4-FFF2-40B4-BE49-F238E27FC236}">
                <a16:creationId xmlns:a16="http://schemas.microsoft.com/office/drawing/2014/main" id="{538161EF-3936-1C87-51E4-570A94BCEA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071" y="2350880"/>
            <a:ext cx="3319469" cy="1659735"/>
          </a:xfrm>
          <a:prstGeom prst="rect">
            <a:avLst/>
          </a:prstGeom>
        </p:spPr>
      </p:pic>
      <p:pic>
        <p:nvPicPr>
          <p:cNvPr id="18" name="Picture 17" descr="A graph of a bar chart&#10;&#10;AI-generated content may be incorrect.">
            <a:extLst>
              <a:ext uri="{FF2B5EF4-FFF2-40B4-BE49-F238E27FC236}">
                <a16:creationId xmlns:a16="http://schemas.microsoft.com/office/drawing/2014/main" id="{BF2B1AA8-DE3B-254F-D8FA-C2D9F155E8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071" y="4148730"/>
            <a:ext cx="3319472" cy="1659736"/>
          </a:xfrm>
          <a:prstGeom prst="rect">
            <a:avLst/>
          </a:prstGeom>
        </p:spPr>
      </p:pic>
      <p:pic>
        <p:nvPicPr>
          <p:cNvPr id="22" name="Picture 21" descr="A graph of a bar chart&#10;&#10;AI-generated content may be incorrect.">
            <a:extLst>
              <a:ext uri="{FF2B5EF4-FFF2-40B4-BE49-F238E27FC236}">
                <a16:creationId xmlns:a16="http://schemas.microsoft.com/office/drawing/2014/main" id="{57C70D1B-ECFA-E148-BF81-52C4CC43F9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531" y="2350880"/>
            <a:ext cx="3548069" cy="1774035"/>
          </a:xfrm>
          <a:prstGeom prst="rect">
            <a:avLst/>
          </a:prstGeom>
        </p:spPr>
      </p:pic>
      <p:pic>
        <p:nvPicPr>
          <p:cNvPr id="25" name="Picture 24" descr="A graph of blue bars with white text&#10;&#10;AI-generated content may be incorrect.">
            <a:extLst>
              <a:ext uri="{FF2B5EF4-FFF2-40B4-BE49-F238E27FC236}">
                <a16:creationId xmlns:a16="http://schemas.microsoft.com/office/drawing/2014/main" id="{9B8EC9F3-1AE8-4B1A-9AA4-F412FA2975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531" y="4148730"/>
            <a:ext cx="3548073" cy="177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968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5D901-7CF1-1527-2AE4-E8830CFC4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87385-7F67-FB08-839B-901D2F87A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540" y="259975"/>
            <a:ext cx="9850419" cy="587469"/>
          </a:xfrm>
        </p:spPr>
        <p:txBody>
          <a:bodyPr>
            <a:normAutofit/>
          </a:bodyPr>
          <a:lstStyle/>
          <a:p>
            <a:pPr algn="l"/>
            <a:r>
              <a:rPr lang="en-US" sz="3000" dirty="0">
                <a:solidFill>
                  <a:srgbClr val="FE5C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Early Fusion Model Architecture 2 (2d Resnet, pretrained)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5CFCC8-697E-C81A-18B8-9A26AE95F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831" y="1524189"/>
            <a:ext cx="10406333" cy="376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40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D21B8-B252-003D-E0D9-3173DC4A3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D04B0-E2E3-6B2C-1BCA-B9160AD694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540" y="259975"/>
            <a:ext cx="11813523" cy="587469"/>
          </a:xfrm>
        </p:spPr>
        <p:txBody>
          <a:bodyPr>
            <a:normAutofit/>
          </a:bodyPr>
          <a:lstStyle/>
          <a:p>
            <a:pPr algn="l"/>
            <a:r>
              <a:rPr lang="en-US" sz="3000" dirty="0">
                <a:solidFill>
                  <a:srgbClr val="FE5C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Early Fusion Model Architecture 2 (2d Resnet, pretrained) [Results]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6332095-7172-0C7D-4BAF-0C6A698EFAAF}"/>
              </a:ext>
            </a:extLst>
          </p:cNvPr>
          <p:cNvSpPr/>
          <p:nvPr/>
        </p:nvSpPr>
        <p:spPr>
          <a:xfrm>
            <a:off x="408313" y="1375032"/>
            <a:ext cx="1671637" cy="53578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Frames 10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DB8D9E4-8150-D494-7F05-8A982984C991}"/>
              </a:ext>
            </a:extLst>
          </p:cNvPr>
          <p:cNvSpPr/>
          <p:nvPr/>
        </p:nvSpPr>
        <p:spPr>
          <a:xfrm>
            <a:off x="2394274" y="1375031"/>
            <a:ext cx="1671637" cy="53578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Augment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2E6DB1-6F1A-DC98-416D-BBA3B9E188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3896" y="1373279"/>
            <a:ext cx="2524123" cy="587468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Accuracy: 42.5%</a:t>
            </a:r>
          </a:p>
        </p:txBody>
      </p:sp>
      <p:pic>
        <p:nvPicPr>
          <p:cNvPr id="12" name="Picture 11" descr="A graph of different emotions&#10;&#10;AI-generated content may be incorrect.">
            <a:extLst>
              <a:ext uri="{FF2B5EF4-FFF2-40B4-BE49-F238E27FC236}">
                <a16:creationId xmlns:a16="http://schemas.microsoft.com/office/drawing/2014/main" id="{90374A8E-F541-A428-7D11-4283D76F2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19" y="2386013"/>
            <a:ext cx="5057775" cy="3793331"/>
          </a:xfrm>
          <a:prstGeom prst="rect">
            <a:avLst/>
          </a:prstGeom>
        </p:spPr>
      </p:pic>
      <p:pic>
        <p:nvPicPr>
          <p:cNvPr id="15" name="Picture 14" descr="A diagram of a confused matrix&#10;&#10;AI-generated content may be incorrect.">
            <a:extLst>
              <a:ext uri="{FF2B5EF4-FFF2-40B4-BE49-F238E27FC236}">
                <a16:creationId xmlns:a16="http://schemas.microsoft.com/office/drawing/2014/main" id="{62A13E5D-34DD-7908-95AB-6A5F321EE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147" y="2143125"/>
            <a:ext cx="5662621" cy="424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77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F0AE7-64A9-AE5F-FCC4-465D45FAD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CA4BE-8B68-C867-6648-D16BB692C3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540" y="259975"/>
            <a:ext cx="11813523" cy="587469"/>
          </a:xfrm>
        </p:spPr>
        <p:txBody>
          <a:bodyPr>
            <a:normAutofit/>
          </a:bodyPr>
          <a:lstStyle/>
          <a:p>
            <a:pPr algn="l"/>
            <a:r>
              <a:rPr lang="en-US" sz="3000" dirty="0">
                <a:solidFill>
                  <a:srgbClr val="FE5C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Early Fusion Model Architecture 2 (2d Resnet, pretrained) [Results]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FCF90B7-2A4F-9577-7E48-194AE637C6F5}"/>
              </a:ext>
            </a:extLst>
          </p:cNvPr>
          <p:cNvSpPr/>
          <p:nvPr/>
        </p:nvSpPr>
        <p:spPr>
          <a:xfrm>
            <a:off x="408313" y="1375032"/>
            <a:ext cx="1671637" cy="53578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Frames 10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C42F595-A2BF-01A0-E03C-91104F9F25D9}"/>
              </a:ext>
            </a:extLst>
          </p:cNvPr>
          <p:cNvSpPr/>
          <p:nvPr/>
        </p:nvSpPr>
        <p:spPr>
          <a:xfrm>
            <a:off x="2394274" y="1375031"/>
            <a:ext cx="1671637" cy="53578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Augment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86F3B7-B386-F00E-20F8-B90FBFFC2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3896" y="1373279"/>
            <a:ext cx="2524123" cy="587468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Accuracy: 42.5%</a:t>
            </a:r>
          </a:p>
        </p:txBody>
      </p:sp>
      <p:pic>
        <p:nvPicPr>
          <p:cNvPr id="12" name="Picture 11" descr="A graph of different emotions&#10;&#10;AI-generated content may be incorrect.">
            <a:extLst>
              <a:ext uri="{FF2B5EF4-FFF2-40B4-BE49-F238E27FC236}">
                <a16:creationId xmlns:a16="http://schemas.microsoft.com/office/drawing/2014/main" id="{D9463B21-BB18-266D-3385-253B6A04E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19" y="2386013"/>
            <a:ext cx="5057775" cy="3793331"/>
          </a:xfrm>
          <a:prstGeom prst="rect">
            <a:avLst/>
          </a:prstGeom>
        </p:spPr>
      </p:pic>
      <p:pic>
        <p:nvPicPr>
          <p:cNvPr id="15" name="Picture 14" descr="A diagram of a confused matrix&#10;&#10;AI-generated content may be incorrect.">
            <a:extLst>
              <a:ext uri="{FF2B5EF4-FFF2-40B4-BE49-F238E27FC236}">
                <a16:creationId xmlns:a16="http://schemas.microsoft.com/office/drawing/2014/main" id="{A6B8BEB3-F0AA-CB56-BC82-C3FCAE0F9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147" y="2143125"/>
            <a:ext cx="5662621" cy="424696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4ABBE9-D0F6-3972-65B1-0599A46F5223}"/>
              </a:ext>
            </a:extLst>
          </p:cNvPr>
          <p:cNvSpPr/>
          <p:nvPr/>
        </p:nvSpPr>
        <p:spPr>
          <a:xfrm>
            <a:off x="6607969" y="3215527"/>
            <a:ext cx="400050" cy="4269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BD613F-3312-718E-9A06-99EEB136EAD5}"/>
              </a:ext>
            </a:extLst>
          </p:cNvPr>
          <p:cNvSpPr/>
          <p:nvPr/>
        </p:nvSpPr>
        <p:spPr>
          <a:xfrm>
            <a:off x="6593682" y="4902434"/>
            <a:ext cx="400050" cy="4269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AE0E74-BBC3-DB13-C3CE-200A063B0D06}"/>
              </a:ext>
            </a:extLst>
          </p:cNvPr>
          <p:cNvSpPr/>
          <p:nvPr/>
        </p:nvSpPr>
        <p:spPr>
          <a:xfrm>
            <a:off x="7824320" y="5329380"/>
            <a:ext cx="400050" cy="4269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9C1265-B77D-95DF-EED3-E6F054B2E042}"/>
              </a:ext>
            </a:extLst>
          </p:cNvPr>
          <p:cNvSpPr/>
          <p:nvPr/>
        </p:nvSpPr>
        <p:spPr>
          <a:xfrm>
            <a:off x="9519302" y="3641773"/>
            <a:ext cx="400050" cy="4269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290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3EF96-D6D5-51E1-EC67-DF73B79E5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68E1A-562F-490C-9ECA-721B798644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541" y="259975"/>
            <a:ext cx="7646894" cy="587469"/>
          </a:xfrm>
        </p:spPr>
        <p:txBody>
          <a:bodyPr>
            <a:normAutofit/>
          </a:bodyPr>
          <a:lstStyle/>
          <a:p>
            <a:pPr algn="l"/>
            <a:r>
              <a:rPr lang="en-US" sz="3000" dirty="0">
                <a:solidFill>
                  <a:srgbClr val="FE5C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Late Fusion Model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9318C54-CD08-F197-6E9F-433FEBDE91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1" y="1326777"/>
            <a:ext cx="4025152" cy="3272118"/>
          </a:xfrm>
        </p:spPr>
        <p:txBody>
          <a:bodyPr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 frame goes through 2D CNN → feature extraction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Features concatenated and passed through FC layers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Better modeling of temporal features than early fusion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More flexible to noise or irrelevant frames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model achieved better generalization.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D56153-BFA4-81AD-719D-225F03B83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486" y="1326777"/>
            <a:ext cx="6715125" cy="276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567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5CDBA-E6FA-FCD2-9FAB-3F523A2FC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7483F-DC83-62B7-D719-A097E0AB74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540" y="259975"/>
            <a:ext cx="9850419" cy="587469"/>
          </a:xfrm>
        </p:spPr>
        <p:txBody>
          <a:bodyPr>
            <a:normAutofit/>
          </a:bodyPr>
          <a:lstStyle/>
          <a:p>
            <a:pPr algn="l"/>
            <a:r>
              <a:rPr lang="en-US" sz="3000" dirty="0">
                <a:solidFill>
                  <a:srgbClr val="FE5C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Late Fusion Model Architecture (2d Resnet, pretrained)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794708-AF4E-DB36-B5C8-E0BC4D342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392" y="1272270"/>
            <a:ext cx="10050711" cy="455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23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CD482-F079-0EE7-A91F-B97586231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462D5-7A95-7A92-D5B2-204E1FEBD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540" y="259975"/>
            <a:ext cx="11813523" cy="587469"/>
          </a:xfrm>
        </p:spPr>
        <p:txBody>
          <a:bodyPr>
            <a:normAutofit/>
          </a:bodyPr>
          <a:lstStyle/>
          <a:p>
            <a:pPr algn="l"/>
            <a:r>
              <a:rPr lang="en-US" sz="3000" dirty="0">
                <a:solidFill>
                  <a:srgbClr val="FE5C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Late Fusion Model Architecture (2d Resnet, pretrained) [Results]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0DB4CFA-9AD7-F28B-38C0-9B7F0D60A7B7}"/>
              </a:ext>
            </a:extLst>
          </p:cNvPr>
          <p:cNvSpPr/>
          <p:nvPr/>
        </p:nvSpPr>
        <p:spPr>
          <a:xfrm>
            <a:off x="408313" y="1375032"/>
            <a:ext cx="1671637" cy="53578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Frames 10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A5F26C4-46BC-22FB-6479-4C6A4A4A546F}"/>
              </a:ext>
            </a:extLst>
          </p:cNvPr>
          <p:cNvSpPr/>
          <p:nvPr/>
        </p:nvSpPr>
        <p:spPr>
          <a:xfrm>
            <a:off x="2394274" y="1375031"/>
            <a:ext cx="1671637" cy="53578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Augment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42E15-D751-F985-50D8-392FA62271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3896" y="1373279"/>
            <a:ext cx="2524123" cy="587468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Accuracy: 52.9%</a:t>
            </a:r>
          </a:p>
        </p:txBody>
      </p:sp>
      <p:pic>
        <p:nvPicPr>
          <p:cNvPr id="5" name="Picture 4" descr="A graph of a bar chart&#10;&#10;AI-generated content may be incorrect.">
            <a:extLst>
              <a:ext uri="{FF2B5EF4-FFF2-40B4-BE49-F238E27FC236}">
                <a16:creationId xmlns:a16="http://schemas.microsoft.com/office/drawing/2014/main" id="{0A21EC97-1BAC-650A-55F3-6D8C65618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00" y="2438399"/>
            <a:ext cx="5111192" cy="3833394"/>
          </a:xfrm>
          <a:prstGeom prst="rect">
            <a:avLst/>
          </a:prstGeom>
        </p:spPr>
      </p:pic>
      <p:pic>
        <p:nvPicPr>
          <p:cNvPr id="8" name="Picture 7" descr="A diagram of a confused matrix&#10;&#10;AI-generated content may be incorrect.">
            <a:extLst>
              <a:ext uri="{FF2B5EF4-FFF2-40B4-BE49-F238E27FC236}">
                <a16:creationId xmlns:a16="http://schemas.microsoft.com/office/drawing/2014/main" id="{52F022C7-07A3-01B0-B835-E6E9CFB08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570" y="2217709"/>
            <a:ext cx="5542430" cy="415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25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85060-5751-AD87-659A-23921227A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9B4A4-283F-A90C-8AF3-E956E44CE7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541" y="259975"/>
            <a:ext cx="7646894" cy="587469"/>
          </a:xfrm>
        </p:spPr>
        <p:txBody>
          <a:bodyPr>
            <a:normAutofit/>
          </a:bodyPr>
          <a:lstStyle/>
          <a:p>
            <a:pPr algn="l"/>
            <a:r>
              <a:rPr lang="en-US" sz="3000" dirty="0">
                <a:solidFill>
                  <a:srgbClr val="FE5C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3D CNN Model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0C92335-1634-CEEB-B7D1-D95194F6BC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657" y="1792941"/>
            <a:ext cx="4025152" cy="3272118"/>
          </a:xfrm>
        </p:spPr>
        <p:txBody>
          <a:bodyPr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Uses 3D kernels to capture spatial &amp; temporal features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reshaping or frame-wise separation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Fully leverages video dynamics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Visual: 3D CNN diagram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model outperformed better than early fusion and late fusion.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DC606-E936-2B99-46FA-D8FD4895B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822" y="1270691"/>
            <a:ext cx="7242922" cy="35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476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626A0-9CB8-3C2E-5BE6-6F499E012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CC062-A71F-B499-3115-77A85E0229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541" y="259975"/>
            <a:ext cx="4258236" cy="587469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E5C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 Emotion Recognition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2BC6D-000C-ED42-FE20-1397049FB6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1452283"/>
            <a:ext cx="4742329" cy="3030070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Emotion is vital in social and human-robot interaction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Study: 55% visual, 38% vocal, 7% verbal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Facial cues (e.g., smile, brow movement) = key indicators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Challenge: Emotion recognition in videos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C1884A-0002-AA50-1E8D-1DF305672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649" y="1043521"/>
            <a:ext cx="4432468" cy="433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19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B62E0-7A49-D929-ABCB-7A18AE8E2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A92BF-E725-39A1-0276-9DF330E23A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540" y="259975"/>
            <a:ext cx="11813523" cy="587469"/>
          </a:xfrm>
        </p:spPr>
        <p:txBody>
          <a:bodyPr>
            <a:normAutofit/>
          </a:bodyPr>
          <a:lstStyle/>
          <a:p>
            <a:pPr algn="l"/>
            <a:r>
              <a:rPr lang="en-US" sz="3000" dirty="0">
                <a:solidFill>
                  <a:srgbClr val="FE5C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3d CNN Model Architecture (3d Resnet)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C913BB-C71C-1BFC-3E2C-003E81DB6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00544"/>
            <a:ext cx="10672763" cy="401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501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00BB4-D1EC-58EC-DE1D-0AA5D174C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60D1C-44AA-3A58-AC41-EA4BA94D7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540" y="259975"/>
            <a:ext cx="11813523" cy="587469"/>
          </a:xfrm>
        </p:spPr>
        <p:txBody>
          <a:bodyPr>
            <a:normAutofit/>
          </a:bodyPr>
          <a:lstStyle/>
          <a:p>
            <a:pPr algn="l"/>
            <a:r>
              <a:rPr lang="en-US" sz="3000" dirty="0">
                <a:solidFill>
                  <a:srgbClr val="FE5C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3d CNN Model Architecture (3d Resnet) [Results]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8C3F119-D99D-A816-DA37-2C5A98408F6A}"/>
              </a:ext>
            </a:extLst>
          </p:cNvPr>
          <p:cNvSpPr/>
          <p:nvPr/>
        </p:nvSpPr>
        <p:spPr>
          <a:xfrm>
            <a:off x="408313" y="1375032"/>
            <a:ext cx="1671637" cy="53578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Frames 10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6FCA445-EC32-02E6-8B50-27FA54C172DD}"/>
              </a:ext>
            </a:extLst>
          </p:cNvPr>
          <p:cNvSpPr/>
          <p:nvPr/>
        </p:nvSpPr>
        <p:spPr>
          <a:xfrm>
            <a:off x="2394274" y="1375031"/>
            <a:ext cx="1671637" cy="53578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Augment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BFF9A-3500-E3DB-4269-855643AA84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3896" y="1373279"/>
            <a:ext cx="2524123" cy="587468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Accuracy: 60.4%</a:t>
            </a:r>
          </a:p>
        </p:txBody>
      </p:sp>
      <p:pic>
        <p:nvPicPr>
          <p:cNvPr id="6" name="Picture 5" descr="A graph of positive emotions&#10;&#10;AI-generated content may be incorrect.">
            <a:extLst>
              <a:ext uri="{FF2B5EF4-FFF2-40B4-BE49-F238E27FC236}">
                <a16:creationId xmlns:a16="http://schemas.microsoft.com/office/drawing/2014/main" id="{2F3CE639-3465-C4E0-12C2-F0DE99B42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13" y="2438399"/>
            <a:ext cx="5269236" cy="3951927"/>
          </a:xfrm>
          <a:prstGeom prst="rect">
            <a:avLst/>
          </a:prstGeom>
        </p:spPr>
      </p:pic>
      <p:pic>
        <p:nvPicPr>
          <p:cNvPr id="10" name="Picture 9" descr="A chart with blue squares and white text&#10;&#10;AI-generated content may be incorrect.">
            <a:extLst>
              <a:ext uri="{FF2B5EF4-FFF2-40B4-BE49-F238E27FC236}">
                <a16:creationId xmlns:a16="http://schemas.microsoft.com/office/drawing/2014/main" id="{D86007C6-DEA2-FA55-8361-3EDD9266E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549" y="2217121"/>
            <a:ext cx="5841206" cy="438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292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790CE-1562-4751-592C-2A6D44F94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31858-AD5C-E95F-6EB6-B6801955E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541" y="259975"/>
            <a:ext cx="7646894" cy="587469"/>
          </a:xfrm>
        </p:spPr>
        <p:txBody>
          <a:bodyPr>
            <a:normAutofit/>
          </a:bodyPr>
          <a:lstStyle/>
          <a:p>
            <a:pPr algn="l"/>
            <a:r>
              <a:rPr lang="en-US" sz="3000" dirty="0">
                <a:solidFill>
                  <a:srgbClr val="FE5C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CNN-RNN Model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1B4C576-2A1F-5A15-9058-EE037E36D6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657" y="1792941"/>
            <a:ext cx="4025152" cy="3272118"/>
          </a:xfrm>
        </p:spPr>
        <p:txBody>
          <a:bodyPr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Uses 2D CNNs + LSTMs per layer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Takes input from previous time steps and layers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Targets long-range temporal dependencies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3B7FF2-C451-DBAF-2C9E-EF43F2F6A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655" y="687426"/>
            <a:ext cx="6090258" cy="46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03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5C5C6-0A23-4E1B-87C1-5CB37168F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1698B-E9F8-1877-739E-F3E8401BE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541" y="259975"/>
            <a:ext cx="7646894" cy="587469"/>
          </a:xfrm>
        </p:spPr>
        <p:txBody>
          <a:bodyPr>
            <a:normAutofit/>
          </a:bodyPr>
          <a:lstStyle/>
          <a:p>
            <a:pPr algn="l"/>
            <a:r>
              <a:rPr lang="en-US" sz="3000" dirty="0">
                <a:solidFill>
                  <a:srgbClr val="FE5C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CNN (Resnet) - RNN (LSTM) Model Architecture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210C6C-2279-5F49-65D2-EF2E5910A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43" y="1132976"/>
            <a:ext cx="10222706" cy="474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523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6FC7A-C67D-71D1-62E8-6AE8DDBE1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2AC7E-45BF-C9CA-751D-F4F7E5B836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540" y="259975"/>
            <a:ext cx="11813523" cy="587469"/>
          </a:xfrm>
        </p:spPr>
        <p:txBody>
          <a:bodyPr>
            <a:normAutofit/>
          </a:bodyPr>
          <a:lstStyle/>
          <a:p>
            <a:pPr algn="l"/>
            <a:r>
              <a:rPr lang="en-US" sz="3000" dirty="0">
                <a:solidFill>
                  <a:srgbClr val="FE5C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CNN (Resnet) - RNN (LSTM) Model Architecture [Results]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85F9A8-6F25-C4A9-B2EE-2931008394D7}"/>
              </a:ext>
            </a:extLst>
          </p:cNvPr>
          <p:cNvSpPr/>
          <p:nvPr/>
        </p:nvSpPr>
        <p:spPr>
          <a:xfrm>
            <a:off x="408313" y="1375032"/>
            <a:ext cx="1671637" cy="53578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Frames 10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7C470A-7E63-BD74-5FFC-967DB5F4C795}"/>
              </a:ext>
            </a:extLst>
          </p:cNvPr>
          <p:cNvSpPr/>
          <p:nvPr/>
        </p:nvSpPr>
        <p:spPr>
          <a:xfrm>
            <a:off x="2394274" y="1375031"/>
            <a:ext cx="1671637" cy="53578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Augment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5FE9C3-BF07-AE16-D75B-0638040CA4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3896" y="1373279"/>
            <a:ext cx="2524123" cy="587468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anchor="ctr"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Accuracy: 62.08%</a:t>
            </a:r>
          </a:p>
        </p:txBody>
      </p:sp>
      <p:pic>
        <p:nvPicPr>
          <p:cNvPr id="5" name="Picture 4" descr="A graph of blue bars&#10;&#10;AI-generated content may be incorrect.">
            <a:extLst>
              <a:ext uri="{FF2B5EF4-FFF2-40B4-BE49-F238E27FC236}">
                <a16:creationId xmlns:a16="http://schemas.microsoft.com/office/drawing/2014/main" id="{8EAD6DEE-FF75-C8C3-5241-B951A1891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46" y="2200205"/>
            <a:ext cx="6000196" cy="4500147"/>
          </a:xfrm>
          <a:prstGeom prst="rect">
            <a:avLst/>
          </a:prstGeom>
        </p:spPr>
      </p:pic>
      <p:pic>
        <p:nvPicPr>
          <p:cNvPr id="9" name="Picture 8" descr="A diagram of a confused matrix&#10;&#10;AI-generated content may be incorrect.">
            <a:extLst>
              <a:ext uri="{FF2B5EF4-FFF2-40B4-BE49-F238E27FC236}">
                <a16:creationId xmlns:a16="http://schemas.microsoft.com/office/drawing/2014/main" id="{CF91FA0B-8E00-6859-5FB8-940E8CB35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431" y="2311763"/>
            <a:ext cx="5452050" cy="408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049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996CB-E07B-E5C6-18BF-A6E24A577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441-0C3C-BC5B-C456-FB8FBCA590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540" y="259975"/>
            <a:ext cx="11813523" cy="587469"/>
          </a:xfrm>
        </p:spPr>
        <p:txBody>
          <a:bodyPr>
            <a:normAutofit/>
          </a:bodyPr>
          <a:lstStyle/>
          <a:p>
            <a:pPr algn="l"/>
            <a:r>
              <a:rPr lang="en-US" sz="3000" dirty="0">
                <a:solidFill>
                  <a:srgbClr val="FE5C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Misclassified Classes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5468FD-E496-A0A2-A32F-3194FB9CE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551" y="990181"/>
            <a:ext cx="5872117" cy="574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15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7DC19-15A8-B1AF-7DEC-82A52FEFB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8CA6A-FE08-D797-7520-4AED526939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540" y="259975"/>
            <a:ext cx="11813523" cy="587469"/>
          </a:xfrm>
        </p:spPr>
        <p:txBody>
          <a:bodyPr>
            <a:normAutofit/>
          </a:bodyPr>
          <a:lstStyle/>
          <a:p>
            <a:pPr algn="l"/>
            <a:r>
              <a:rPr lang="en-US" sz="3000" dirty="0">
                <a:solidFill>
                  <a:srgbClr val="FE5C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Results Comparison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E303A58-4A13-8CF2-C596-EA3B3AFF24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138846"/>
              </p:ext>
            </p:extLst>
          </p:nvPr>
        </p:nvGraphicFramePr>
        <p:xfrm>
          <a:off x="2536031" y="1973738"/>
          <a:ext cx="7900986" cy="2392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72075">
                  <a:extLst>
                    <a:ext uri="{9D8B030D-6E8A-4147-A177-3AD203B41FA5}">
                      <a16:colId xmlns:a16="http://schemas.microsoft.com/office/drawing/2014/main" val="2978132423"/>
                    </a:ext>
                  </a:extLst>
                </a:gridCol>
                <a:gridCol w="2728911">
                  <a:extLst>
                    <a:ext uri="{9D8B030D-6E8A-4147-A177-3AD203B41FA5}">
                      <a16:colId xmlns:a16="http://schemas.microsoft.com/office/drawing/2014/main" val="26873443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Accuracy (Frames 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53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Early Fusion Model Architecture 2 (2d Resnet, pretrained)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42.5%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705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Late Fusion Model Architecture (2d Resnet, pretrained)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52.9%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7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3d CNN Model Architecture (3d Resnet)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60.4%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434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CNN (Resnet) - RNN (LSTM)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62.08%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479291"/>
                  </a:ext>
                </a:extLst>
              </a:tr>
            </a:tbl>
          </a:graphicData>
        </a:graphic>
      </p:graphicFrame>
      <p:sp>
        <p:nvSpPr>
          <p:cNvPr id="4" name="Subtitle 2">
            <a:extLst>
              <a:ext uri="{FF2B5EF4-FFF2-40B4-BE49-F238E27FC236}">
                <a16:creationId xmlns:a16="http://schemas.microsoft.com/office/drawing/2014/main" id="{E071C419-0576-7B0F-DF64-82BA83C35F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7328" y="1296922"/>
            <a:ext cx="5417344" cy="366292"/>
          </a:xfrm>
        </p:spPr>
        <p:txBody>
          <a:bodyPr>
            <a:no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Table: Comparison of the best accuracies of the models</a:t>
            </a:r>
          </a:p>
        </p:txBody>
      </p:sp>
    </p:spTree>
    <p:extLst>
      <p:ext uri="{BB962C8B-B14F-4D97-AF65-F5344CB8AC3E}">
        <p14:creationId xmlns:p14="http://schemas.microsoft.com/office/powerpoint/2010/main" val="3483789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5A5D7-1878-ADA6-6B2E-4FDD8D94F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13159-92A1-E645-7A18-6CE077B31B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541" y="259975"/>
            <a:ext cx="7646894" cy="587469"/>
          </a:xfrm>
        </p:spPr>
        <p:txBody>
          <a:bodyPr>
            <a:normAutofit/>
          </a:bodyPr>
          <a:lstStyle/>
          <a:p>
            <a:pPr algn="l"/>
            <a:r>
              <a:rPr lang="en-US" sz="3000" dirty="0">
                <a:solidFill>
                  <a:srgbClr val="FE5C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EBEE772-67B5-BD95-41DB-705C2D5C65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6445" y="1850090"/>
            <a:ext cx="7267574" cy="1971815"/>
          </a:xfrm>
        </p:spPr>
        <p:txBody>
          <a:bodyPr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CNN-RNN or 3d CNN model is best for emotion recognition in videos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Downsizing images helps both speed and accuracy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Sampling more frames gives better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37574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8DFC2-1AD4-3255-6B7D-0453338F2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13C4D-54EA-C081-6ACE-5B19C3B2BF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9024" y="2528886"/>
            <a:ext cx="3833952" cy="1000125"/>
          </a:xfrm>
        </p:spPr>
        <p:txBody>
          <a:bodyPr>
            <a:noAutofit/>
          </a:bodyPr>
          <a:lstStyle/>
          <a:p>
            <a:r>
              <a:rPr lang="en-US" sz="5000" dirty="0">
                <a:solidFill>
                  <a:srgbClr val="FE5C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7226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7CB8E-6AEA-EA2B-277D-0E2749766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67DED-2E9B-1D5E-23FE-6B6285F7D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541" y="259975"/>
            <a:ext cx="4258236" cy="587469"/>
          </a:xfrm>
        </p:spPr>
        <p:txBody>
          <a:bodyPr>
            <a:normAutofit/>
          </a:bodyPr>
          <a:lstStyle/>
          <a:p>
            <a:pPr algn="l"/>
            <a:r>
              <a:rPr lang="en-US" sz="3000" dirty="0">
                <a:solidFill>
                  <a:srgbClr val="FE5C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 Statement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098ED9-3ECF-2036-E400-05B00645CB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1452283"/>
            <a:ext cx="4742329" cy="3030070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Input: 4D tensor from video: T (frames) × C (channels) × H × W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Output: Predicted emotion class (e.g., happy, sad, etc.)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Goal: Test deep learning models to improve accuracy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Focus: Visual features only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D960A2-DB6B-CEE1-E1F4-795FFE2DD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52283"/>
            <a:ext cx="4479924" cy="267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310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F04E4-AA4A-2249-5C23-2C1D334D4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3C63-335F-D4ED-58F8-54E5AF68C3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541" y="259975"/>
            <a:ext cx="4258236" cy="587469"/>
          </a:xfrm>
        </p:spPr>
        <p:txBody>
          <a:bodyPr>
            <a:normAutofit/>
          </a:bodyPr>
          <a:lstStyle/>
          <a:p>
            <a:pPr algn="l"/>
            <a:r>
              <a:rPr lang="en-US" sz="3000">
                <a:solidFill>
                  <a:srgbClr val="FE5C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Dataset Overview</a:t>
            </a:r>
            <a:endParaRPr lang="en-US" sz="3000" dirty="0">
              <a:solidFill>
                <a:srgbClr val="FE5C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A64EE64-AE13-6F54-3DC2-A0E02BD44C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1452283"/>
            <a:ext cx="4258236" cy="2671482"/>
          </a:xfrm>
        </p:spPr>
        <p:txBody>
          <a:bodyPr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Ryerson Audio-Visual Database of Emotional Speech and Song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Emotions (8): calm, happy, sad, angry, fearful, surprise, disgust, neutral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 emotions has 2 emotional intensity: Normal and Strong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Except for Neutral, it has just one emotional intensity. That’s why the number of samples are half of the other emptions.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6BA760-5159-F4E9-3113-9B3F65905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407" y="553709"/>
            <a:ext cx="5691476" cy="556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464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43AEB-E86D-CC2C-D82B-C982150AB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B30AE-F01C-1870-D3EA-B1629E711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541" y="259975"/>
            <a:ext cx="4258236" cy="587469"/>
          </a:xfrm>
        </p:spPr>
        <p:txBody>
          <a:bodyPr>
            <a:normAutofit/>
          </a:bodyPr>
          <a:lstStyle/>
          <a:p>
            <a:pPr algn="l"/>
            <a:r>
              <a:rPr lang="en-US" sz="3000" dirty="0">
                <a:solidFill>
                  <a:srgbClr val="FE5C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Dataset Stats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7FED83F-4FF8-E264-1A15-5F01B06069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1" y="1326777"/>
            <a:ext cx="3334870" cy="3272118"/>
          </a:xfrm>
        </p:spPr>
        <p:txBody>
          <a:bodyPr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1,400+ clips, 24 actors, 1280×720 resolution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Train/Val/Test split: 80/10/10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Train we have 320 samples per emotion (except for neutral which has half 160)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Train Samples = 320*7 + 160 = 2400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Validation and Test we have 32 samples per emotion (neutral has 16) and 240 in total each split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ACE520-5E5E-59A4-CF14-57F610A2B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4" y="1326777"/>
            <a:ext cx="8044702" cy="402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14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52821-8926-1F8A-2CF5-9BA64EAA3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72235-B9C7-5876-D60F-46C86660CC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541" y="242047"/>
            <a:ext cx="4258236" cy="600635"/>
          </a:xfrm>
        </p:spPr>
        <p:txBody>
          <a:bodyPr>
            <a:normAutofit/>
          </a:bodyPr>
          <a:lstStyle/>
          <a:p>
            <a:pPr algn="l"/>
            <a:r>
              <a:rPr lang="en-US" sz="3000" dirty="0">
                <a:solidFill>
                  <a:srgbClr val="FE5C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Dataset Stats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5E70D2F-BFA4-E5E4-E3DD-D6BF24835F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1" y="1326777"/>
            <a:ext cx="2689411" cy="3272118"/>
          </a:xfrm>
        </p:spPr>
        <p:txBody>
          <a:bodyPr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1,400+ clips, 24 actors, 1280×720 resolution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Train/Val/Test split: 80/10/10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Train: Actor 1 – 20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Val: Actor 21, 22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Test: Actor 23, 24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Odd: Male, Even: Female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 actor 120 Samples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F918E-6EBB-9862-8047-72780ACBC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740" y="1070163"/>
            <a:ext cx="8255928" cy="471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87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80BB8-D93E-DB93-5A47-E63464C5E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331E-2B23-53F6-D3AE-D98A579347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541" y="259975"/>
            <a:ext cx="7646894" cy="587469"/>
          </a:xfrm>
        </p:spPr>
        <p:txBody>
          <a:bodyPr>
            <a:normAutofit/>
          </a:bodyPr>
          <a:lstStyle/>
          <a:p>
            <a:pPr algn="l"/>
            <a:r>
              <a:rPr lang="en-US" sz="3000" dirty="0">
                <a:solidFill>
                  <a:srgbClr val="FE5C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Preprocessing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42A4608-7FF1-67F5-BDBA-875A5FC1E1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1" y="1562524"/>
            <a:ext cx="4025152" cy="3272118"/>
          </a:xfrm>
        </p:spPr>
        <p:txBody>
          <a:bodyPr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Unzip each video file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Extract the emotion class and actor data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Read video and extract frames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Intelligent resizing</a:t>
            </a:r>
          </a:p>
          <a:p>
            <a:pPr marL="742950" lvl="1" indent="-285750" algn="l">
              <a:buFont typeface="Wingdings" panose="05000000000000000000" pitchFamily="2" charset="2"/>
              <a:buChar char="Ø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Resize to shorter size (256 by 256) +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CenterCrop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(224 by 224)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Extracting 16 frames from each video in the dataset</a:t>
            </a:r>
          </a:p>
        </p:txBody>
      </p:sp>
      <p:pic>
        <p:nvPicPr>
          <p:cNvPr id="10" name="Picture 9" descr="A person with black hair&#10;&#10;AI-generated content may be incorrect.">
            <a:extLst>
              <a:ext uri="{FF2B5EF4-FFF2-40B4-BE49-F238E27FC236}">
                <a16:creationId xmlns:a16="http://schemas.microsoft.com/office/drawing/2014/main" id="{FD1F2FCA-2BE0-11B1-1FE0-F580305A4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298047"/>
            <a:ext cx="2133600" cy="2133600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12" name="Picture 11" descr="A person with a black shirt&#10;&#10;AI-generated content may be incorrect.">
            <a:extLst>
              <a:ext uri="{FF2B5EF4-FFF2-40B4-BE49-F238E27FC236}">
                <a16:creationId xmlns:a16="http://schemas.microsoft.com/office/drawing/2014/main" id="{098A78CF-C099-980E-4B2F-3504A994A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247" y="3298047"/>
            <a:ext cx="2133600" cy="2133600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06E886FF-BC36-D040-E02E-39F2EB517DF5}"/>
              </a:ext>
            </a:extLst>
          </p:cNvPr>
          <p:cNvSpPr txBox="1">
            <a:spLocks/>
          </p:cNvSpPr>
          <p:nvPr/>
        </p:nvSpPr>
        <p:spPr>
          <a:xfrm>
            <a:off x="5574296" y="5593570"/>
            <a:ext cx="1500607" cy="3931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Naive resizing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D777CF75-1743-E117-D277-46C64057F024}"/>
              </a:ext>
            </a:extLst>
          </p:cNvPr>
          <p:cNvSpPr txBox="1">
            <a:spLocks/>
          </p:cNvSpPr>
          <p:nvPr/>
        </p:nvSpPr>
        <p:spPr>
          <a:xfrm>
            <a:off x="8486669" y="5593570"/>
            <a:ext cx="1890923" cy="3931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Intelligent resizing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78FEBB7-6DA6-2AA9-E1D6-036EE9B74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6055" y="259975"/>
            <a:ext cx="4311988" cy="2400053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754868BC-B380-D780-AECD-D30B95C33F10}"/>
              </a:ext>
            </a:extLst>
          </p:cNvPr>
          <p:cNvSpPr txBox="1">
            <a:spLocks/>
          </p:cNvSpPr>
          <p:nvPr/>
        </p:nvSpPr>
        <p:spPr>
          <a:xfrm>
            <a:off x="6916587" y="2660028"/>
            <a:ext cx="1890923" cy="3931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Input Frame</a:t>
            </a:r>
          </a:p>
        </p:txBody>
      </p:sp>
    </p:spTree>
    <p:extLst>
      <p:ext uri="{BB962C8B-B14F-4D97-AF65-F5344CB8AC3E}">
        <p14:creationId xmlns:p14="http://schemas.microsoft.com/office/powerpoint/2010/main" val="1255703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57230-4C11-FA03-2BAA-C33BCBA72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5AB1C-47DA-1846-626A-4DAC0DA680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541" y="259975"/>
            <a:ext cx="7646894" cy="587469"/>
          </a:xfrm>
        </p:spPr>
        <p:txBody>
          <a:bodyPr>
            <a:normAutofit/>
          </a:bodyPr>
          <a:lstStyle/>
          <a:p>
            <a:pPr algn="l"/>
            <a:r>
              <a:rPr lang="en-US" sz="3000" dirty="0">
                <a:solidFill>
                  <a:srgbClr val="FE5C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Early Fusion Model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5515FA4-C424-EFD7-CA6A-8AD04B8282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1" y="1326777"/>
            <a:ext cx="4025152" cy="3272118"/>
          </a:xfrm>
        </p:spPr>
        <p:txBody>
          <a:bodyPr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Reshape 4D input to 3D by merging T and C → use 2D CNN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Simple architecture, quick to train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Captures very shallow temporal features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Performs moderately on accuracy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as baseline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62AE8-CD03-A47D-E90B-A559EE071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269" y="1326777"/>
            <a:ext cx="5432332" cy="330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706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C3B79-7443-3532-493E-549959856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76084-4684-50D9-6E7A-E34F4F1ED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540" y="259975"/>
            <a:ext cx="11077716" cy="587469"/>
          </a:xfrm>
        </p:spPr>
        <p:txBody>
          <a:bodyPr>
            <a:normAutofit/>
          </a:bodyPr>
          <a:lstStyle/>
          <a:p>
            <a:pPr algn="l"/>
            <a:r>
              <a:rPr lang="en-US" sz="3000" dirty="0">
                <a:solidFill>
                  <a:srgbClr val="FE5C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Early Fusion Model Architecture 1 (2d CNN, not pretrained)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9F2913-7609-51C4-F293-78858D305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1416217"/>
            <a:ext cx="9429750" cy="421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544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E2E3962729DE47A7B70F0198FEC2C0" ma:contentTypeVersion="15" ma:contentTypeDescription="Create a new document." ma:contentTypeScope="" ma:versionID="41be33dd0a66c7bd5f1e2e4b441415ae">
  <xsd:schema xmlns:xsd="http://www.w3.org/2001/XMLSchema" xmlns:xs="http://www.w3.org/2001/XMLSchema" xmlns:p="http://schemas.microsoft.com/office/2006/metadata/properties" xmlns:ns3="82e927c4-c056-4e6f-a89b-57865e02ecf8" xmlns:ns4="067b041a-605e-457c-80bf-18fb628e6958" targetNamespace="http://schemas.microsoft.com/office/2006/metadata/properties" ma:root="true" ma:fieldsID="4a9c9e3f4ff331da5e6ac40edce50787" ns3:_="" ns4:_="">
    <xsd:import namespace="82e927c4-c056-4e6f-a89b-57865e02ecf8"/>
    <xsd:import namespace="067b041a-605e-457c-80bf-18fb628e695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e927c4-c056-4e6f-a89b-57865e02ec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7b041a-605e-457c-80bf-18fb628e695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2e927c4-c056-4e6f-a89b-57865e02ecf8" xsi:nil="true"/>
  </documentManagement>
</p:properties>
</file>

<file path=customXml/itemProps1.xml><?xml version="1.0" encoding="utf-8"?>
<ds:datastoreItem xmlns:ds="http://schemas.openxmlformats.org/officeDocument/2006/customXml" ds:itemID="{87D38026-A4DF-44A3-B4F3-AE4D5FC616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2e927c4-c056-4e6f-a89b-57865e02ecf8"/>
    <ds:schemaRef ds:uri="067b041a-605e-457c-80bf-18fb628e69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22EEB90-1B8F-44CF-8FF5-26D8BFAAFA8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63D5E3-84AB-47F0-A7B4-E1E031DED751}">
  <ds:schemaRefs>
    <ds:schemaRef ds:uri="http://purl.org/dc/terms/"/>
    <ds:schemaRef ds:uri="067b041a-605e-457c-80bf-18fb628e6958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82e927c4-c056-4e6f-a89b-57865e02ecf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818</Words>
  <Application>Microsoft Office PowerPoint</Application>
  <PresentationFormat>Widescreen</PresentationFormat>
  <Paragraphs>132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Aptos</vt:lpstr>
      <vt:lpstr>Aptos Display</vt:lpstr>
      <vt:lpstr>Arial</vt:lpstr>
      <vt:lpstr>Calibri</vt:lpstr>
      <vt:lpstr>Wingdings</vt:lpstr>
      <vt:lpstr>Office Theme</vt:lpstr>
      <vt:lpstr>Emotion Recognition in Videos Through Deep Neural Network Models</vt:lpstr>
      <vt:lpstr>Why Emotion Recognition</vt:lpstr>
      <vt:lpstr>Problem Statement</vt:lpstr>
      <vt:lpstr>Dataset Overview</vt:lpstr>
      <vt:lpstr>Dataset Stats</vt:lpstr>
      <vt:lpstr>Dataset Stats</vt:lpstr>
      <vt:lpstr>Data Preprocessing</vt:lpstr>
      <vt:lpstr>Early Fusion Model</vt:lpstr>
      <vt:lpstr>Early Fusion Model Architecture 1 (2d CNN, not pretrained)</vt:lpstr>
      <vt:lpstr>Early Fusion Model Architecture 1 (2d CNN, not pretrained) [Results]</vt:lpstr>
      <vt:lpstr>Early Fusion Model Architecture 1 (2d CNN, not pretrained) [Results]</vt:lpstr>
      <vt:lpstr>Early Fusion Model Architecture 1 (2d CNN, not pretrained) [Results]</vt:lpstr>
      <vt:lpstr>Early Fusion Model Architecture 2 (2d Resnet, pretrained)</vt:lpstr>
      <vt:lpstr>Early Fusion Model Architecture 2 (2d Resnet, pretrained) [Results]</vt:lpstr>
      <vt:lpstr>Early Fusion Model Architecture 2 (2d Resnet, pretrained) [Results]</vt:lpstr>
      <vt:lpstr>Late Fusion Model</vt:lpstr>
      <vt:lpstr>Late Fusion Model Architecture (2d Resnet, pretrained)</vt:lpstr>
      <vt:lpstr>Late Fusion Model Architecture (2d Resnet, pretrained) [Results]</vt:lpstr>
      <vt:lpstr>3D CNN Model</vt:lpstr>
      <vt:lpstr>3d CNN Model Architecture (3d Resnet)</vt:lpstr>
      <vt:lpstr>3d CNN Model Architecture (3d Resnet) [Results]</vt:lpstr>
      <vt:lpstr>CNN-RNN Model</vt:lpstr>
      <vt:lpstr>CNN (Resnet) - RNN (LSTM) Model Architecture</vt:lpstr>
      <vt:lpstr>CNN (Resnet) - RNN (LSTM) Model Architecture [Results]</vt:lpstr>
      <vt:lpstr>Misclassified Classes</vt:lpstr>
      <vt:lpstr>Results Comparison</vt:lpstr>
      <vt:lpstr>Conclusion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Roy, Koushik</dc:creator>
  <cp:lastModifiedBy>Roy, Koushik</cp:lastModifiedBy>
  <cp:revision>1</cp:revision>
  <dcterms:created xsi:type="dcterms:W3CDTF">2025-05-01T17:26:10Z</dcterms:created>
  <dcterms:modified xsi:type="dcterms:W3CDTF">2025-05-01T20:34:23Z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0x01010027E2E3962729DE47A7B70F0198FEC2C0</vt:lpwstr>
  </property>
</Properties>
</file>